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141e4eff79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141e4eff79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141e4eff79e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141e4eff79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67b0915402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67b091540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41ef95b57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41ef95b57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41ef95b57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41ef95b57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67b0915402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67b0915402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67b091540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67b091540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41ef95b5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41ef95b5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41e4eff79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41e4eff79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67b091540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167b091540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67b0915402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67b091540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67b091540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67b091540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419"/>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youtube.com/watch?v=BpouKQpXOa4" TargetMode="Externa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mnPZAbPIjj8"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vimeo.com/365917769"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Hdtf4qUWos4" TargetMode="Externa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ahAemMOKC6Q" TargetMode="Externa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DgO6FC7CImQ" TargetMode="Externa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o7iID1xkgkM" TargetMode="Externa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fMd9FMfbGrs" TargetMode="Externa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oPKnk0UqfuE" TargetMode="Externa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youtube.com/watch?v=hjjIHNMi6Js" TargetMode="Externa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youtube.com/watch?v=hvGrkttlF2I" TargetMode="Externa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s-419">
                <a:solidFill>
                  <a:schemeClr val="lt1"/>
                </a:solidFill>
              </a:rPr>
              <a:t>Realidad Aumentada</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8" name="Shape 58"/>
        <p:cNvGrpSpPr/>
        <p:nvPr/>
      </p:nvGrpSpPr>
      <p:grpSpPr>
        <a:xfrm>
          <a:off x="0" y="0"/>
          <a:ext cx="0" cy="0"/>
          <a:chOff x="0" y="0"/>
          <a:chExt cx="0" cy="0"/>
        </a:xfrm>
      </p:grpSpPr>
      <p:pic>
        <p:nvPicPr>
          <p:cNvPr descr="Kay suffered from debilitating muscle cramping and lower back pain due to spondylolisthesis, a common condition in the lumbar spine. When nonsurgical treatment options failed, she turned to spine neurosurgeon Timothy Witham for help. He used a new augmented reality technology to accurately place spinal instrumentation in her back. Seven months after surgery, Kay has resumed her daily pursuits without pain and is enjoying life. #ARSurgery #JohnsHopkins" id="59" name="Google Shape;59;p14" title="New Augmented Reality Technology Guides Spine Neurosurgeon to Success">
            <a:hlinkClick r:id="rId3"/>
          </p:cNvPr>
          <p:cNvPicPr preferRelativeResize="0"/>
          <p:nvPr/>
        </p:nvPicPr>
        <p:blipFill>
          <a:blip r:embed="rId4">
            <a:alphaModFix/>
          </a:blip>
          <a:stretch>
            <a:fillRect/>
          </a:stretch>
        </p:blipFill>
        <p:spPr>
          <a:xfrm>
            <a:off x="1399275" y="192213"/>
            <a:ext cx="6345450" cy="4759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gtEl>
                                        <p:attrNameLst>
                                          <p:attrName>style.visibility</p:attrName>
                                        </p:attrNameLst>
                                      </p:cBhvr>
                                      <p:to>
                                        <p:strVal val="visible"/>
                                      </p:to>
                                    </p:set>
                                    <p:animEffect filter="fade" transition="in">
                                      <p:cBhvr>
                                        <p:cTn dur="1000"/>
                                        <p:tgtEl>
                                          <p:spTgt spid="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 name="Shape 63"/>
        <p:cNvGrpSpPr/>
        <p:nvPr/>
      </p:nvGrpSpPr>
      <p:grpSpPr>
        <a:xfrm>
          <a:off x="0" y="0"/>
          <a:ext cx="0" cy="0"/>
          <a:chOff x="0" y="0"/>
          <a:chExt cx="0" cy="0"/>
        </a:xfrm>
      </p:grpSpPr>
      <p:pic>
        <p:nvPicPr>
          <p:cNvPr descr="Decrease the distance between the designer and his idea, between the client and the project ... until almost cancel it.&#10;&#10;&quot;Try before you buy&quot; has always been a key issue in architecture and now it can be achieved thanks to new technologies that mix the virtual reality and the real world.&#10;&#10;Everyone can immerse himself in the parallel world of augmented reality thanks to a mobile phone, which has already modified our approach to relationships and to life. The augmented reality can save us time, money and not only ... it creates the possibility to predict &quot;how it will become&quot; and allows us to avoid mistakes and to find new solutions; it makes us feel the experience of walking through the structure we have designed as if it was already built." id="64" name="Google Shape;64;p15" title="AUGMENTED REALITY real size walk through by IVO AMBROSI">
            <a:hlinkClick r:id="rId3"/>
          </p:cNvPr>
          <p:cNvPicPr preferRelativeResize="0"/>
          <p:nvPr/>
        </p:nvPicPr>
        <p:blipFill>
          <a:blip r:embed="rId4">
            <a:alphaModFix/>
          </a:blip>
          <a:stretch>
            <a:fillRect/>
          </a:stretch>
        </p:blipFill>
        <p:spPr>
          <a:xfrm>
            <a:off x="1465313" y="241738"/>
            <a:ext cx="6213367" cy="4660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1000"/>
                                        <p:tgtEl>
                                          <p:spTgt spid="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8" name="Shape 68"/>
        <p:cNvGrpSpPr/>
        <p:nvPr/>
      </p:nvGrpSpPr>
      <p:grpSpPr>
        <a:xfrm>
          <a:off x="0" y="0"/>
          <a:ext cx="0" cy="0"/>
          <a:chOff x="0" y="0"/>
          <a:chExt cx="0" cy="0"/>
        </a:xfrm>
      </p:grpSpPr>
      <p:pic>
        <p:nvPicPr>
          <p:cNvPr id="69" name="Google Shape;69;p16">
            <a:hlinkClick r:id="rId3"/>
          </p:cNvPr>
          <p:cNvPicPr preferRelativeResize="0"/>
          <p:nvPr/>
        </p:nvPicPr>
        <p:blipFill>
          <a:blip r:embed="rId4">
            <a:alphaModFix/>
          </a:blip>
          <a:stretch>
            <a:fillRect/>
          </a:stretch>
        </p:blipFill>
        <p:spPr>
          <a:xfrm>
            <a:off x="270938" y="152400"/>
            <a:ext cx="8602133" cy="4838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3" name="Shape 73"/>
        <p:cNvGrpSpPr/>
        <p:nvPr/>
      </p:nvGrpSpPr>
      <p:grpSpPr>
        <a:xfrm>
          <a:off x="0" y="0"/>
          <a:ext cx="0" cy="0"/>
          <a:chOff x="0" y="0"/>
          <a:chExt cx="0" cy="0"/>
        </a:xfrm>
      </p:grpSpPr>
      <p:pic>
        <p:nvPicPr>
          <p:cNvPr descr="Smart caption glasses are a revolutionary new way for people with hearing loss to enjoy performances at the National Theatre.&#10;&#10;When wearing the glasses, users will see a transcript of the dialogue and descriptions of the sound from a performance displayed on the lenses of the glasses." id="74" name="Google Shape;74;p17" title="How to use Smart Caption Glasses">
            <a:hlinkClick r:id="rId3"/>
          </p:cNvPr>
          <p:cNvPicPr preferRelativeResize="0"/>
          <p:nvPr/>
        </p:nvPicPr>
        <p:blipFill>
          <a:blip r:embed="rId4">
            <a:alphaModFix/>
          </a:blip>
          <a:stretch>
            <a:fillRect/>
          </a:stretch>
        </p:blipFill>
        <p:spPr>
          <a:xfrm>
            <a:off x="1407863" y="198650"/>
            <a:ext cx="6328274" cy="4746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8" name="Shape 78"/>
        <p:cNvGrpSpPr/>
        <p:nvPr/>
      </p:nvGrpSpPr>
      <p:grpSpPr>
        <a:xfrm>
          <a:off x="0" y="0"/>
          <a:ext cx="0" cy="0"/>
          <a:chOff x="0" y="0"/>
          <a:chExt cx="0" cy="0"/>
        </a:xfrm>
      </p:grpSpPr>
      <p:pic>
        <p:nvPicPr>
          <p:cNvPr descr="Galaxy &amp; teamLab: Catching and Collecting in the Sea of Life&#10;https://www.teamlab.art/e/collecting_seaoflife/&#10;&#10;Galaxy ＆ チームラボ：捕まえて集める恵みの海&#10;https://www.teamlab.art/jp/e/collecting_seaoflife/" id="79" name="Google Shape;79;p18" title="Galaxy &amp; teamLab: Catching and Collecting in the Sea of Life">
            <a:hlinkClick r:id="rId3"/>
          </p:cNvPr>
          <p:cNvPicPr preferRelativeResize="0"/>
          <p:nvPr/>
        </p:nvPicPr>
        <p:blipFill>
          <a:blip r:embed="rId4">
            <a:alphaModFix/>
          </a:blip>
          <a:stretch>
            <a:fillRect/>
          </a:stretch>
        </p:blipFill>
        <p:spPr>
          <a:xfrm>
            <a:off x="1376025" y="174775"/>
            <a:ext cx="6391950" cy="4793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3" name="Shape 83"/>
        <p:cNvGrpSpPr/>
        <p:nvPr/>
      </p:nvGrpSpPr>
      <p:grpSpPr>
        <a:xfrm>
          <a:off x="0" y="0"/>
          <a:ext cx="0" cy="0"/>
          <a:chOff x="0" y="0"/>
          <a:chExt cx="0" cy="0"/>
        </a:xfrm>
      </p:grpSpPr>
      <p:pic>
        <p:nvPicPr>
          <p:cNvPr id="84" name="Google Shape;84;p19"/>
          <p:cNvPicPr preferRelativeResize="0"/>
          <p:nvPr/>
        </p:nvPicPr>
        <p:blipFill>
          <a:blip r:embed="rId3">
            <a:alphaModFix/>
          </a:blip>
          <a:stretch>
            <a:fillRect/>
          </a:stretch>
        </p:blipFill>
        <p:spPr>
          <a:xfrm>
            <a:off x="3819000" y="1818750"/>
            <a:ext cx="1506000" cy="1506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8" name="Shape 88"/>
        <p:cNvGrpSpPr/>
        <p:nvPr/>
      </p:nvGrpSpPr>
      <p:grpSpPr>
        <a:xfrm>
          <a:off x="0" y="0"/>
          <a:ext cx="0" cy="0"/>
          <a:chOff x="0" y="0"/>
          <a:chExt cx="0" cy="0"/>
        </a:xfrm>
      </p:grpSpPr>
      <p:pic>
        <p:nvPicPr>
          <p:cNvPr descr="Learn more about the Festival of the Impossible: https://adobe.ly/3e9xhCM&#10;&#10;Discover Dan Marcolina's experience for the Festival of the Impossible 2020.&#10;&#10;For 61 years, Marcolina has valued his friends and family. When asked to explore this year’s Festival of the Impossible theme, he was sheltering at home with his wife and daughter. All strenuous work obligations were no longer a priority, and he was able to slow down and pause. For many of us, life has been on hold, and Marcolina has taken this as an opportunity to really dig in. For this project, he used Adobe Aero to share some of his life story.&#10;&#10;Learn more about Adobe Aero: https://adobe.ly/Aero&#10;Download Adobe Aero on iOS: https://adobeaero.app.link/mESTRKoiW7&#10;Follow Adobe Aero on Instagram: https://www.instagram.com/adobeaero/&#10;&#10;Subscribe: https://www.youtube.com/user/adobecreativecloud?sub_confirmation=1 &#10;&#10;LET’S CONNECT&#10;Facebook: http://facebook.com/adobecreativecloud &#10;Twitter: http://twitter.com/creativecloud &#10;Instagram: http://www.instagram.com/adobecreativecloud/&#10;&#10;Adobe Creative Cloud gives you the world's best creative apps so you can turn your brightest ideas into your greatest work across your desktop and mobile devices.&#10;&#10;To watch with Subtitles/closed captions, click the CC icon in the lower-right corner." id="89" name="Google Shape;89;p20" title="The Path Home – Dan Marcolina – Festival of the Impossible 2020 | Adobe Creative Cloud">
            <a:hlinkClick r:id="rId3"/>
          </p:cNvPr>
          <p:cNvPicPr preferRelativeResize="0"/>
          <p:nvPr/>
        </p:nvPicPr>
        <p:blipFill>
          <a:blip r:embed="rId4">
            <a:alphaModFix/>
          </a:blip>
          <a:stretch>
            <a:fillRect/>
          </a:stretch>
        </p:blipFill>
        <p:spPr>
          <a:xfrm>
            <a:off x="1358338" y="161500"/>
            <a:ext cx="6427325" cy="4820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10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3" name="Shape 93"/>
        <p:cNvGrpSpPr/>
        <p:nvPr/>
      </p:nvGrpSpPr>
      <p:grpSpPr>
        <a:xfrm>
          <a:off x="0" y="0"/>
          <a:ext cx="0" cy="0"/>
          <a:chOff x="0" y="0"/>
          <a:chExt cx="0" cy="0"/>
        </a:xfrm>
      </p:grpSpPr>
      <p:pic>
        <p:nvPicPr>
          <p:cNvPr id="94" name="Google Shape;94;p21" title="Blade Runner 2049 - Joi and Mariette sync">
            <a:hlinkClick r:id="rId3"/>
          </p:cNvPr>
          <p:cNvPicPr preferRelativeResize="0"/>
          <p:nvPr/>
        </p:nvPicPr>
        <p:blipFill>
          <a:blip r:embed="rId4">
            <a:alphaModFix/>
          </a:blip>
          <a:stretch>
            <a:fillRect/>
          </a:stretch>
        </p:blipFill>
        <p:spPr>
          <a:xfrm>
            <a:off x="1414938" y="203950"/>
            <a:ext cx="6314125" cy="4735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8" name="Shape 98"/>
        <p:cNvGrpSpPr/>
        <p:nvPr/>
      </p:nvGrpSpPr>
      <p:grpSpPr>
        <a:xfrm>
          <a:off x="0" y="0"/>
          <a:ext cx="0" cy="0"/>
          <a:chOff x="0" y="0"/>
          <a:chExt cx="0" cy="0"/>
        </a:xfrm>
      </p:grpSpPr>
      <p:pic>
        <p:nvPicPr>
          <p:cNvPr descr="En este vídeo, el primero de toda una serie sobre The Legend of Zelda: Breath of the Wild, podéis ver cómo comenzó todo.&#10;&#10;The Legend of Zelda: Breath of the Wild ya está disponible en Nintendo Switch y Wii U.&#10;&#10;#Nintendo #Zelda #BreathoftheWild #ZeldaBOTW&#10;&#10;Web oficial: https://www.nintendo.es/Juegos/Nintendo-Switch/The-Legend-of-Zelda-Breath-of-the-Wild-1173609.html?utm_medium=social&amp;utm_source=youtube&amp;utm_campaign=ZeldaBotW%7CDevDiary1&#10;&#10;Facebook Legend of Zelda: https://facebook.com/LegendofZelda&#10;Twitter Nintendo España: https://twitter.com/NintendoES&#10;Twitch Nintendo España: https://twitch.tv/NintendoES&#10;Instagram Nintendo Switch España: https://instagram.com/NintendoSwitchES&#10;Instagram Nintendo España: https://instagram.com/NintendoES&#10;YouTube Nintendo España: https://bit.ly/2cIEY4k" id="99" name="Google Shape;99;p22" title="Cómo se hizo The Legend of Zelda: Breath of the Wild 1 - El principio">
            <a:hlinkClick r:id="rId3"/>
          </p:cNvPr>
          <p:cNvPicPr preferRelativeResize="0"/>
          <p:nvPr/>
        </p:nvPicPr>
        <p:blipFill>
          <a:blip r:embed="rId4">
            <a:alphaModFix/>
          </a:blip>
          <a:stretch>
            <a:fillRect/>
          </a:stretch>
        </p:blipFill>
        <p:spPr>
          <a:xfrm>
            <a:off x="1443888" y="225663"/>
            <a:ext cx="6256234" cy="4692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1000"/>
                                        <p:tgtEl>
                                          <p:spTgt spid="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3" name="Shape 103"/>
        <p:cNvGrpSpPr/>
        <p:nvPr/>
      </p:nvGrpSpPr>
      <p:grpSpPr>
        <a:xfrm>
          <a:off x="0" y="0"/>
          <a:ext cx="0" cy="0"/>
          <a:chOff x="0" y="0"/>
          <a:chExt cx="0" cy="0"/>
        </a:xfrm>
      </p:grpSpPr>
      <p:pic>
        <p:nvPicPr>
          <p:cNvPr descr="4 Ríos es un proyecto transmedial que narra historias del conflicto armado en Colombia. Para mas información visita www.4rios.co o escribe a info(arroba)4rios.co" id="104" name="Google Shape;104;p23" title="4 Ríos - Maqueta con Realidad Aumentada.">
            <a:hlinkClick r:id="rId3"/>
          </p:cNvPr>
          <p:cNvPicPr preferRelativeResize="0"/>
          <p:nvPr/>
        </p:nvPicPr>
        <p:blipFill>
          <a:blip r:embed="rId4">
            <a:alphaModFix/>
          </a:blip>
          <a:stretch>
            <a:fillRect/>
          </a:stretch>
        </p:blipFill>
        <p:spPr>
          <a:xfrm>
            <a:off x="1379563" y="177425"/>
            <a:ext cx="6384875" cy="4788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8" name="Shape 108"/>
        <p:cNvGrpSpPr/>
        <p:nvPr/>
      </p:nvGrpSpPr>
      <p:grpSpPr>
        <a:xfrm>
          <a:off x="0" y="0"/>
          <a:ext cx="0" cy="0"/>
          <a:chOff x="0" y="0"/>
          <a:chExt cx="0" cy="0"/>
        </a:xfrm>
      </p:grpSpPr>
      <p:pic>
        <p:nvPicPr>
          <p:cNvPr descr="Postales que muestra cifras y datos de los actores armados en Colombia. &#10;Parte del proyecto '4 Ríos' desarrollado en el año 2013. &#10;Encuentre más información en www.4rios.co" id="109" name="Google Shape;109;p24" title="4 Ríos  Actores Armados Realidad Aumentada">
            <a:hlinkClick r:id="rId3"/>
          </p:cNvPr>
          <p:cNvPicPr preferRelativeResize="0"/>
          <p:nvPr/>
        </p:nvPicPr>
        <p:blipFill>
          <a:blip r:embed="rId4">
            <a:alphaModFix/>
          </a:blip>
          <a:stretch>
            <a:fillRect/>
          </a:stretch>
        </p:blipFill>
        <p:spPr>
          <a:xfrm>
            <a:off x="1361875" y="164163"/>
            <a:ext cx="6420250" cy="4815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3" name="Shape 113"/>
        <p:cNvGrpSpPr/>
        <p:nvPr/>
      </p:nvGrpSpPr>
      <p:grpSpPr>
        <a:xfrm>
          <a:off x="0" y="0"/>
          <a:ext cx="0" cy="0"/>
          <a:chOff x="0" y="0"/>
          <a:chExt cx="0" cy="0"/>
        </a:xfrm>
      </p:grpSpPr>
      <p:pic>
        <p:nvPicPr>
          <p:cNvPr descr="Este libro está basado en la masacre de Bojayá donde busca representar diversos puntos de vista de los sucesos ocurridos en esta población. &#10;La app de realidad aumentada expone audios y diseños digitales que fueron cedidos para su uso por asociaciones de víctimas de la masacre. &#10;(2019) &#10;Más información en www.4rios.co" id="114" name="Google Shape;114;p25" title="4 Ríos Libro Popup aplicativo de Realidad Aumentada">
            <a:hlinkClick r:id="rId3"/>
          </p:cNvPr>
          <p:cNvPicPr preferRelativeResize="0"/>
          <p:nvPr/>
        </p:nvPicPr>
        <p:blipFill>
          <a:blip r:embed="rId4">
            <a:alphaModFix/>
          </a:blip>
          <a:stretch>
            <a:fillRect/>
          </a:stretch>
        </p:blipFill>
        <p:spPr>
          <a:xfrm>
            <a:off x="1383100" y="180075"/>
            <a:ext cx="6377800" cy="4783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