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Oswald SemiBold"/>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OswaldSemiBold-regular.fntdata"/><Relationship Id="rId14" Type="http://schemas.openxmlformats.org/officeDocument/2006/relationships/slide" Target="slides/slide8.xml"/><Relationship Id="rId16" Type="http://schemas.openxmlformats.org/officeDocument/2006/relationships/font" Target="fonts/OswaldSemiBold-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623d7454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23d7454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623d7454c7_1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623d7454c7_1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623d7454c7_1_1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623d7454c7_1_1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623d7454c7_1_1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623d7454c7_1_1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623d7454c7_1_1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23d7454c7_1_1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623d7454c7_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23d7454c7_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623d7454c7_1_2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23d7454c7_1_2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23d7454c7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23d7454c7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1600"/>
              </a:spcBef>
              <a:spcAft>
                <a:spcPts val="0"/>
              </a:spcAft>
              <a:buClr>
                <a:schemeClr val="dk1"/>
              </a:buClr>
              <a:buSzPts val="1400"/>
              <a:buChar char="○"/>
              <a:defRPr>
                <a:solidFill>
                  <a:schemeClr val="dk1"/>
                </a:solidFill>
              </a:defRPr>
            </a:lvl2pPr>
            <a:lvl3pPr indent="-317500" lvl="2" marL="1371600" rtl="0">
              <a:spcBef>
                <a:spcPts val="1600"/>
              </a:spcBef>
              <a:spcAft>
                <a:spcPts val="0"/>
              </a:spcAft>
              <a:buClr>
                <a:schemeClr val="dk1"/>
              </a:buClr>
              <a:buSzPts val="1400"/>
              <a:buChar char="■"/>
              <a:defRPr>
                <a:solidFill>
                  <a:schemeClr val="dk1"/>
                </a:solidFill>
              </a:defRPr>
            </a:lvl3pPr>
            <a:lvl4pPr indent="-317500" lvl="3" marL="1828800" rtl="0">
              <a:spcBef>
                <a:spcPts val="1600"/>
              </a:spcBef>
              <a:spcAft>
                <a:spcPts val="0"/>
              </a:spcAft>
              <a:buClr>
                <a:schemeClr val="dk1"/>
              </a:buClr>
              <a:buSzPts val="1400"/>
              <a:buChar char="●"/>
              <a:defRPr>
                <a:solidFill>
                  <a:schemeClr val="dk1"/>
                </a:solidFill>
              </a:defRPr>
            </a:lvl4pPr>
            <a:lvl5pPr indent="-317500" lvl="4" marL="2286000" rtl="0">
              <a:spcBef>
                <a:spcPts val="1600"/>
              </a:spcBef>
              <a:spcAft>
                <a:spcPts val="0"/>
              </a:spcAft>
              <a:buClr>
                <a:schemeClr val="dk1"/>
              </a:buClr>
              <a:buSzPts val="1400"/>
              <a:buChar char="○"/>
              <a:defRPr>
                <a:solidFill>
                  <a:schemeClr val="dk1"/>
                </a:solidFill>
              </a:defRPr>
            </a:lvl5pPr>
            <a:lvl6pPr indent="-317500" lvl="5" marL="2743200" rtl="0">
              <a:spcBef>
                <a:spcPts val="1600"/>
              </a:spcBef>
              <a:spcAft>
                <a:spcPts val="0"/>
              </a:spcAft>
              <a:buClr>
                <a:schemeClr val="dk1"/>
              </a:buClr>
              <a:buSzPts val="1400"/>
              <a:buChar char="■"/>
              <a:defRPr>
                <a:solidFill>
                  <a:schemeClr val="dk1"/>
                </a:solidFill>
              </a:defRPr>
            </a:lvl6pPr>
            <a:lvl7pPr indent="-317500" lvl="6" marL="3200400" rtl="0">
              <a:spcBef>
                <a:spcPts val="1600"/>
              </a:spcBef>
              <a:spcAft>
                <a:spcPts val="0"/>
              </a:spcAft>
              <a:buClr>
                <a:schemeClr val="dk1"/>
              </a:buClr>
              <a:buSzPts val="1400"/>
              <a:buChar char="●"/>
              <a:defRPr>
                <a:solidFill>
                  <a:schemeClr val="dk1"/>
                </a:solidFill>
              </a:defRPr>
            </a:lvl7pPr>
            <a:lvl8pPr indent="-317500" lvl="7" marL="3657600" rtl="0">
              <a:spcBef>
                <a:spcPts val="1600"/>
              </a:spcBef>
              <a:spcAft>
                <a:spcPts val="0"/>
              </a:spcAft>
              <a:buClr>
                <a:schemeClr val="dk1"/>
              </a:buClr>
              <a:buSzPts val="1400"/>
              <a:buChar char="○"/>
              <a:defRPr>
                <a:solidFill>
                  <a:schemeClr val="dk1"/>
                </a:solidFill>
              </a:defRPr>
            </a:lvl8pPr>
            <a:lvl9pPr indent="-317500" lvl="8" marL="4114800" rtl="0">
              <a:spcBef>
                <a:spcPts val="1600"/>
              </a:spcBef>
              <a:spcAft>
                <a:spcPts val="1600"/>
              </a:spcAft>
              <a:buClr>
                <a:schemeClr val="dk1"/>
              </a:buClr>
              <a:buSzPts val="1400"/>
              <a:buChar char="■"/>
              <a:defRPr>
                <a:solidFill>
                  <a:schemeClr val="dk1"/>
                </a:solidFill>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95" name="Shape 95"/>
        <p:cNvGrpSpPr/>
        <p:nvPr/>
      </p:nvGrpSpPr>
      <p:grpSpPr>
        <a:xfrm>
          <a:off x="0" y="0"/>
          <a:ext cx="0" cy="0"/>
          <a:chOff x="0" y="0"/>
          <a:chExt cx="0" cy="0"/>
        </a:xfrm>
      </p:grpSpPr>
      <p:sp>
        <p:nvSpPr>
          <p:cNvPr id="96" name="Google Shape;96;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5"/>
          <p:cNvSpPr/>
          <p:nvPr/>
        </p:nvSpPr>
        <p:spPr>
          <a:xfrm>
            <a:off x="3047650" y="0"/>
            <a:ext cx="6096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5"/>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rtl="0" algn="r">
              <a:lnSpc>
                <a:spcPct val="100000"/>
              </a:lnSpc>
              <a:spcAft>
                <a:spcPts val="0"/>
              </a:spcAft>
              <a:buNone/>
              <a:defRPr sz="1000">
                <a:solidFill>
                  <a:srgbClr val="616161"/>
                </a:solidFill>
              </a:defRPr>
            </a:lvl1pPr>
            <a:lvl2pPr lvl="1" rtl="0" algn="r">
              <a:lnSpc>
                <a:spcPct val="100000"/>
              </a:lnSpc>
              <a:spcAft>
                <a:spcPts val="0"/>
              </a:spcAft>
              <a:buNone/>
              <a:defRPr sz="1000">
                <a:solidFill>
                  <a:srgbClr val="616161"/>
                </a:solidFill>
              </a:defRPr>
            </a:lvl2pPr>
            <a:lvl3pPr lvl="2" rtl="0" algn="r">
              <a:lnSpc>
                <a:spcPct val="100000"/>
              </a:lnSpc>
              <a:spcAft>
                <a:spcPts val="0"/>
              </a:spcAft>
              <a:buNone/>
              <a:defRPr sz="1000">
                <a:solidFill>
                  <a:srgbClr val="616161"/>
                </a:solidFill>
              </a:defRPr>
            </a:lvl3pPr>
            <a:lvl4pPr lvl="3" rtl="0" algn="r">
              <a:lnSpc>
                <a:spcPct val="100000"/>
              </a:lnSpc>
              <a:spcAft>
                <a:spcPts val="0"/>
              </a:spcAft>
              <a:buNone/>
              <a:defRPr sz="1000">
                <a:solidFill>
                  <a:srgbClr val="616161"/>
                </a:solidFill>
              </a:defRPr>
            </a:lvl4pPr>
            <a:lvl5pPr lvl="4" rtl="0" algn="r">
              <a:lnSpc>
                <a:spcPct val="100000"/>
              </a:lnSpc>
              <a:spcAft>
                <a:spcPts val="0"/>
              </a:spcAft>
              <a:buNone/>
              <a:defRPr sz="1000">
                <a:solidFill>
                  <a:srgbClr val="616161"/>
                </a:solidFill>
              </a:defRPr>
            </a:lvl5pPr>
            <a:lvl6pPr lvl="5" rtl="0" algn="r">
              <a:lnSpc>
                <a:spcPct val="100000"/>
              </a:lnSpc>
              <a:spcAft>
                <a:spcPts val="0"/>
              </a:spcAft>
              <a:buNone/>
              <a:defRPr sz="1000">
                <a:solidFill>
                  <a:srgbClr val="616161"/>
                </a:solidFill>
              </a:defRPr>
            </a:lvl6pPr>
            <a:lvl7pPr lvl="6" rtl="0" algn="r">
              <a:lnSpc>
                <a:spcPct val="100000"/>
              </a:lnSpc>
              <a:spcAft>
                <a:spcPts val="0"/>
              </a:spcAft>
              <a:buNone/>
              <a:defRPr sz="1000">
                <a:solidFill>
                  <a:srgbClr val="616161"/>
                </a:solidFill>
              </a:defRPr>
            </a:lvl7pPr>
            <a:lvl8pPr lvl="7" rtl="0" algn="r">
              <a:lnSpc>
                <a:spcPct val="100000"/>
              </a:lnSpc>
              <a:spcAft>
                <a:spcPts val="0"/>
              </a:spcAft>
              <a:buNone/>
              <a:defRPr sz="1000">
                <a:solidFill>
                  <a:srgbClr val="616161"/>
                </a:solidFill>
              </a:defRPr>
            </a:lvl8pPr>
            <a:lvl9pPr lvl="8" rtl="0"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s"/>
              <a:t>‹#›</a:t>
            </a:fld>
            <a:endParaRPr/>
          </a:p>
        </p:txBody>
      </p:sp>
      <p:sp>
        <p:nvSpPr>
          <p:cNvPr id="99" name="Google Shape;99;p25"/>
          <p:cNvSpPr txBox="1"/>
          <p:nvPr>
            <p:ph idx="1" type="body"/>
          </p:nvPr>
        </p:nvSpPr>
        <p:spPr>
          <a:xfrm>
            <a:off x="185350" y="632025"/>
            <a:ext cx="2683200" cy="3706500"/>
          </a:xfrm>
          <a:prstGeom prst="rect">
            <a:avLst/>
          </a:prstGeom>
          <a:noFill/>
        </p:spPr>
        <p:txBody>
          <a:bodyPr anchorCtr="0" anchor="t" bIns="91425" lIns="91425" spcFirstLastPara="1" rIns="91425" wrap="square" tIns="91425">
            <a:noAutofit/>
          </a:bodyPr>
          <a:lstStyle>
            <a:lvl1pPr indent="-330200" lvl="0" marL="457200" rtl="0" algn="l">
              <a:lnSpc>
                <a:spcPct val="115000"/>
              </a:lnSpc>
              <a:spcBef>
                <a:spcPts val="0"/>
              </a:spcBef>
              <a:spcAft>
                <a:spcPts val="0"/>
              </a:spcAft>
              <a:buClr>
                <a:srgbClr val="FFFFFF"/>
              </a:buClr>
              <a:buSzPts val="1600"/>
              <a:buChar char="●"/>
              <a:defRPr sz="1600">
                <a:solidFill>
                  <a:srgbClr val="FFFFFF"/>
                </a:solidFill>
              </a:defRPr>
            </a:lvl1pPr>
            <a:lvl2pPr indent="-317500" lvl="1" marL="914400" rtl="0" algn="l">
              <a:lnSpc>
                <a:spcPct val="115000"/>
              </a:lnSpc>
              <a:spcBef>
                <a:spcPts val="1600"/>
              </a:spcBef>
              <a:spcAft>
                <a:spcPts val="0"/>
              </a:spcAft>
              <a:buClr>
                <a:srgbClr val="FFFFFF"/>
              </a:buClr>
              <a:buSzPts val="1400"/>
              <a:buChar char="○"/>
              <a:defRPr sz="1400">
                <a:solidFill>
                  <a:srgbClr val="FFFFFF"/>
                </a:solidFill>
              </a:defRPr>
            </a:lvl2pPr>
            <a:lvl3pPr indent="-317500" lvl="2" marL="1371600" rtl="0" algn="l">
              <a:lnSpc>
                <a:spcPct val="115000"/>
              </a:lnSpc>
              <a:spcBef>
                <a:spcPts val="1600"/>
              </a:spcBef>
              <a:spcAft>
                <a:spcPts val="0"/>
              </a:spcAft>
              <a:buClr>
                <a:srgbClr val="FFFFFF"/>
              </a:buClr>
              <a:buSzPts val="1400"/>
              <a:buChar char="■"/>
              <a:defRPr sz="1400">
                <a:solidFill>
                  <a:srgbClr val="FFFFFF"/>
                </a:solidFill>
              </a:defRPr>
            </a:lvl3pPr>
            <a:lvl4pPr indent="-317500" lvl="3" marL="1828800" rtl="0" algn="l">
              <a:lnSpc>
                <a:spcPct val="115000"/>
              </a:lnSpc>
              <a:spcBef>
                <a:spcPts val="1600"/>
              </a:spcBef>
              <a:spcAft>
                <a:spcPts val="0"/>
              </a:spcAft>
              <a:buClr>
                <a:srgbClr val="FFFFFF"/>
              </a:buClr>
              <a:buSzPts val="1400"/>
              <a:buChar char="●"/>
              <a:defRPr sz="1400">
                <a:solidFill>
                  <a:srgbClr val="FFFFFF"/>
                </a:solidFill>
              </a:defRPr>
            </a:lvl4pPr>
            <a:lvl5pPr indent="-317500" lvl="4" marL="2286000" rtl="0" algn="l">
              <a:lnSpc>
                <a:spcPct val="115000"/>
              </a:lnSpc>
              <a:spcBef>
                <a:spcPts val="1600"/>
              </a:spcBef>
              <a:spcAft>
                <a:spcPts val="0"/>
              </a:spcAft>
              <a:buClr>
                <a:srgbClr val="FFFFFF"/>
              </a:buClr>
              <a:buSzPts val="1400"/>
              <a:buChar char="○"/>
              <a:defRPr sz="1400">
                <a:solidFill>
                  <a:srgbClr val="FFFFFF"/>
                </a:solidFill>
              </a:defRPr>
            </a:lvl5pPr>
            <a:lvl6pPr indent="-317500" lvl="5" marL="2743200" rtl="0" algn="l">
              <a:lnSpc>
                <a:spcPct val="115000"/>
              </a:lnSpc>
              <a:spcBef>
                <a:spcPts val="1600"/>
              </a:spcBef>
              <a:spcAft>
                <a:spcPts val="0"/>
              </a:spcAft>
              <a:buClr>
                <a:srgbClr val="FFFFFF"/>
              </a:buClr>
              <a:buSzPts val="1400"/>
              <a:buChar char="■"/>
              <a:defRPr sz="1400">
                <a:solidFill>
                  <a:srgbClr val="FFFFFF"/>
                </a:solidFill>
              </a:defRPr>
            </a:lvl6pPr>
            <a:lvl7pPr indent="-317500" lvl="6" marL="3200400" rtl="0" algn="l">
              <a:lnSpc>
                <a:spcPct val="115000"/>
              </a:lnSpc>
              <a:spcBef>
                <a:spcPts val="1600"/>
              </a:spcBef>
              <a:spcAft>
                <a:spcPts val="0"/>
              </a:spcAft>
              <a:buClr>
                <a:srgbClr val="FFFFFF"/>
              </a:buClr>
              <a:buSzPts val="1400"/>
              <a:buChar char="●"/>
              <a:defRPr sz="1400">
                <a:solidFill>
                  <a:srgbClr val="FFFFFF"/>
                </a:solidFill>
              </a:defRPr>
            </a:lvl7pPr>
            <a:lvl8pPr indent="-317500" lvl="7" marL="3657600" rtl="0" algn="l">
              <a:lnSpc>
                <a:spcPct val="115000"/>
              </a:lnSpc>
              <a:spcBef>
                <a:spcPts val="1600"/>
              </a:spcBef>
              <a:spcAft>
                <a:spcPts val="0"/>
              </a:spcAft>
              <a:buClr>
                <a:srgbClr val="FFFFFF"/>
              </a:buClr>
              <a:buSzPts val="1400"/>
              <a:buChar char="○"/>
              <a:defRPr sz="1400">
                <a:solidFill>
                  <a:srgbClr val="FFFFFF"/>
                </a:solidFill>
              </a:defRPr>
            </a:lvl8pPr>
            <a:lvl9pPr indent="-317500" lvl="8" marL="4114800" rtl="0" algn="l">
              <a:lnSpc>
                <a:spcPct val="115000"/>
              </a:lnSpc>
              <a:spcBef>
                <a:spcPts val="1600"/>
              </a:spcBef>
              <a:spcAft>
                <a:spcPts val="1600"/>
              </a:spcAft>
              <a:buClr>
                <a:srgbClr val="FFFFFF"/>
              </a:buClr>
              <a:buSzPts val="1400"/>
              <a:buChar char="■"/>
              <a:defRPr sz="1400">
                <a:solidFill>
                  <a:srgbClr val="FFFFFF"/>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2">
    <p:bg>
      <p:bgPr>
        <a:solidFill>
          <a:srgbClr val="FFFFFF"/>
        </a:solidFill>
      </p:bgPr>
    </p:bg>
    <p:spTree>
      <p:nvGrpSpPr>
        <p:cNvPr id="100" name="Shape 100"/>
        <p:cNvGrpSpPr/>
        <p:nvPr/>
      </p:nvGrpSpPr>
      <p:grpSpPr>
        <a:xfrm>
          <a:off x="0" y="0"/>
          <a:ext cx="0" cy="0"/>
          <a:chOff x="0" y="0"/>
          <a:chExt cx="0" cy="0"/>
        </a:xfrm>
      </p:grpSpPr>
      <p:sp>
        <p:nvSpPr>
          <p:cNvPr id="101" name="Google Shape;101;p26"/>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6"/>
          <p:cNvSpPr/>
          <p:nvPr/>
        </p:nvSpPr>
        <p:spPr>
          <a:xfrm>
            <a:off x="3047650" y="0"/>
            <a:ext cx="6096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6"/>
          <p:cNvSpPr/>
          <p:nvPr/>
        </p:nvSpPr>
        <p:spPr>
          <a:xfrm>
            <a:off x="205218"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6"/>
          <p:cNvSpPr/>
          <p:nvPr/>
        </p:nvSpPr>
        <p:spPr>
          <a:xfrm>
            <a:off x="205218" y="201292"/>
            <a:ext cx="408900" cy="381900"/>
          </a:xfrm>
          <a:prstGeom prst="flowChartDelay">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6"/>
          <p:cNvSpPr/>
          <p:nvPr/>
        </p:nvSpPr>
        <p:spPr>
          <a:xfrm>
            <a:off x="100882"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6"/>
          <p:cNvSpPr/>
          <p:nvPr/>
        </p:nvSpPr>
        <p:spPr>
          <a:xfrm>
            <a:off x="100882" y="201292"/>
            <a:ext cx="408900" cy="381900"/>
          </a:xfrm>
          <a:prstGeom prst="flowChartDelay">
            <a:avLst/>
          </a:prstGeom>
          <a:solidFill>
            <a:srgbClr val="FFFFFF">
              <a:alpha val="18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6"/>
          <p:cNvSpPr/>
          <p:nvPr/>
        </p:nvSpPr>
        <p:spPr>
          <a:xfrm>
            <a:off x="319" y="201292"/>
            <a:ext cx="408900" cy="381900"/>
          </a:xfrm>
          <a:prstGeom prst="flowChartDelay">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6"/>
          <p:cNvSpPr/>
          <p:nvPr/>
        </p:nvSpPr>
        <p:spPr>
          <a:xfrm>
            <a:off x="319" y="201292"/>
            <a:ext cx="408900" cy="381900"/>
          </a:xfrm>
          <a:prstGeom prst="flowChartDelay">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6"/>
          <p:cNvSpPr txBox="1"/>
          <p:nvPr>
            <p:ph type="title"/>
          </p:nvPr>
        </p:nvSpPr>
        <p:spPr>
          <a:xfrm>
            <a:off x="233600" y="829550"/>
            <a:ext cx="2566200" cy="892500"/>
          </a:xfrm>
          <a:prstGeom prst="rect">
            <a:avLst/>
          </a:prstGeom>
          <a:noFill/>
        </p:spPr>
        <p:txBody>
          <a:bodyPr anchorCtr="0" anchor="b" bIns="91425" lIns="91425" spcFirstLastPara="1" rIns="91425" wrap="square" tIns="91425">
            <a:noAutofit/>
          </a:bodyPr>
          <a:lstStyle>
            <a:lvl1pPr lvl="0" algn="l">
              <a:lnSpc>
                <a:spcPct val="100000"/>
              </a:lnSpc>
              <a:spcBef>
                <a:spcPts val="0"/>
              </a:spcBef>
              <a:spcAft>
                <a:spcPts val="0"/>
              </a:spcAft>
              <a:buNone/>
              <a:defRPr b="1" sz="2100">
                <a:solidFill>
                  <a:schemeClr val="lt1"/>
                </a:solidFill>
              </a:defRPr>
            </a:lvl1pPr>
            <a:lvl2pPr lvl="1" algn="l">
              <a:lnSpc>
                <a:spcPct val="100000"/>
              </a:lnSpc>
              <a:spcBef>
                <a:spcPts val="0"/>
              </a:spcBef>
              <a:spcAft>
                <a:spcPts val="0"/>
              </a:spcAft>
              <a:buNone/>
              <a:defRPr b="1" sz="2100">
                <a:solidFill>
                  <a:schemeClr val="lt1"/>
                </a:solidFill>
              </a:defRPr>
            </a:lvl2pPr>
            <a:lvl3pPr lvl="2" algn="l">
              <a:lnSpc>
                <a:spcPct val="100000"/>
              </a:lnSpc>
              <a:spcBef>
                <a:spcPts val="0"/>
              </a:spcBef>
              <a:spcAft>
                <a:spcPts val="0"/>
              </a:spcAft>
              <a:buNone/>
              <a:defRPr b="1" sz="2100">
                <a:solidFill>
                  <a:schemeClr val="lt1"/>
                </a:solidFill>
              </a:defRPr>
            </a:lvl3pPr>
            <a:lvl4pPr lvl="3" algn="l">
              <a:lnSpc>
                <a:spcPct val="100000"/>
              </a:lnSpc>
              <a:spcBef>
                <a:spcPts val="0"/>
              </a:spcBef>
              <a:spcAft>
                <a:spcPts val="0"/>
              </a:spcAft>
              <a:buNone/>
              <a:defRPr b="1" sz="2100">
                <a:solidFill>
                  <a:schemeClr val="lt1"/>
                </a:solidFill>
              </a:defRPr>
            </a:lvl4pPr>
            <a:lvl5pPr lvl="4" algn="l">
              <a:lnSpc>
                <a:spcPct val="100000"/>
              </a:lnSpc>
              <a:spcBef>
                <a:spcPts val="0"/>
              </a:spcBef>
              <a:spcAft>
                <a:spcPts val="0"/>
              </a:spcAft>
              <a:buNone/>
              <a:defRPr b="1" sz="2100">
                <a:solidFill>
                  <a:schemeClr val="lt1"/>
                </a:solidFill>
              </a:defRPr>
            </a:lvl5pPr>
            <a:lvl6pPr lvl="5" algn="l">
              <a:lnSpc>
                <a:spcPct val="100000"/>
              </a:lnSpc>
              <a:spcBef>
                <a:spcPts val="0"/>
              </a:spcBef>
              <a:spcAft>
                <a:spcPts val="0"/>
              </a:spcAft>
              <a:buNone/>
              <a:defRPr b="1" sz="2100">
                <a:solidFill>
                  <a:schemeClr val="lt1"/>
                </a:solidFill>
              </a:defRPr>
            </a:lvl6pPr>
            <a:lvl7pPr lvl="6" algn="l">
              <a:lnSpc>
                <a:spcPct val="100000"/>
              </a:lnSpc>
              <a:spcBef>
                <a:spcPts val="0"/>
              </a:spcBef>
              <a:spcAft>
                <a:spcPts val="0"/>
              </a:spcAft>
              <a:buNone/>
              <a:defRPr b="1" sz="2100">
                <a:solidFill>
                  <a:schemeClr val="lt1"/>
                </a:solidFill>
              </a:defRPr>
            </a:lvl7pPr>
            <a:lvl8pPr lvl="7" algn="l">
              <a:lnSpc>
                <a:spcPct val="100000"/>
              </a:lnSpc>
              <a:spcBef>
                <a:spcPts val="0"/>
              </a:spcBef>
              <a:spcAft>
                <a:spcPts val="0"/>
              </a:spcAft>
              <a:buNone/>
              <a:defRPr b="1" sz="2100">
                <a:solidFill>
                  <a:schemeClr val="lt1"/>
                </a:solidFill>
              </a:defRPr>
            </a:lvl8pPr>
            <a:lvl9pPr lvl="8" algn="l">
              <a:lnSpc>
                <a:spcPct val="100000"/>
              </a:lnSpc>
              <a:spcBef>
                <a:spcPts val="0"/>
              </a:spcBef>
              <a:spcAft>
                <a:spcPts val="0"/>
              </a:spcAft>
              <a:buNone/>
              <a:defRPr b="1" sz="2100">
                <a:solidFill>
                  <a:schemeClr val="lt1"/>
                </a:solidFill>
              </a:defRPr>
            </a:lvl9pPr>
          </a:lstStyle>
          <a:p/>
        </p:txBody>
      </p:sp>
      <p:sp>
        <p:nvSpPr>
          <p:cNvPr id="110" name="Google Shape;110;p26"/>
          <p:cNvSpPr txBox="1"/>
          <p:nvPr>
            <p:ph idx="1" type="body"/>
          </p:nvPr>
        </p:nvSpPr>
        <p:spPr>
          <a:xfrm>
            <a:off x="233600" y="1798300"/>
            <a:ext cx="2566200" cy="2977200"/>
          </a:xfrm>
          <a:prstGeom prst="rect">
            <a:avLst/>
          </a:prstGeom>
          <a:noFill/>
        </p:spPr>
        <p:txBody>
          <a:bodyPr anchorCtr="0" anchor="t" bIns="91425" lIns="91425" spcFirstLastPara="1" rIns="91425" wrap="square" tIns="91425">
            <a:no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04800" lvl="1" marL="914400" algn="l">
              <a:lnSpc>
                <a:spcPct val="115000"/>
              </a:lnSpc>
              <a:spcBef>
                <a:spcPts val="1600"/>
              </a:spcBef>
              <a:spcAft>
                <a:spcPts val="0"/>
              </a:spcAft>
              <a:buClr>
                <a:schemeClr val="lt1"/>
              </a:buClr>
              <a:buSzPts val="1200"/>
              <a:buChar char="○"/>
              <a:defRPr sz="1200">
                <a:solidFill>
                  <a:schemeClr val="lt1"/>
                </a:solidFill>
              </a:defRPr>
            </a:lvl2pPr>
            <a:lvl3pPr indent="-304800" lvl="2" marL="1371600" algn="l">
              <a:lnSpc>
                <a:spcPct val="115000"/>
              </a:lnSpc>
              <a:spcBef>
                <a:spcPts val="1600"/>
              </a:spcBef>
              <a:spcAft>
                <a:spcPts val="0"/>
              </a:spcAft>
              <a:buClr>
                <a:schemeClr val="lt1"/>
              </a:buClr>
              <a:buSzPts val="1200"/>
              <a:buChar char="■"/>
              <a:defRPr sz="1200">
                <a:solidFill>
                  <a:schemeClr val="lt1"/>
                </a:solidFill>
              </a:defRPr>
            </a:lvl3pPr>
            <a:lvl4pPr indent="-304800" lvl="3" marL="1828800" algn="l">
              <a:lnSpc>
                <a:spcPct val="115000"/>
              </a:lnSpc>
              <a:spcBef>
                <a:spcPts val="1600"/>
              </a:spcBef>
              <a:spcAft>
                <a:spcPts val="0"/>
              </a:spcAft>
              <a:buClr>
                <a:schemeClr val="lt1"/>
              </a:buClr>
              <a:buSzPts val="1200"/>
              <a:buChar char="●"/>
              <a:defRPr sz="1200">
                <a:solidFill>
                  <a:schemeClr val="lt1"/>
                </a:solidFill>
              </a:defRPr>
            </a:lvl4pPr>
            <a:lvl5pPr indent="-304800" lvl="4" marL="2286000" algn="l">
              <a:lnSpc>
                <a:spcPct val="115000"/>
              </a:lnSpc>
              <a:spcBef>
                <a:spcPts val="1600"/>
              </a:spcBef>
              <a:spcAft>
                <a:spcPts val="0"/>
              </a:spcAft>
              <a:buClr>
                <a:schemeClr val="lt1"/>
              </a:buClr>
              <a:buSzPts val="1200"/>
              <a:buChar char="○"/>
              <a:defRPr sz="1200">
                <a:solidFill>
                  <a:schemeClr val="lt1"/>
                </a:solidFill>
              </a:defRPr>
            </a:lvl5pPr>
            <a:lvl6pPr indent="-304800" lvl="5" marL="2743200" algn="l">
              <a:lnSpc>
                <a:spcPct val="115000"/>
              </a:lnSpc>
              <a:spcBef>
                <a:spcPts val="1600"/>
              </a:spcBef>
              <a:spcAft>
                <a:spcPts val="0"/>
              </a:spcAft>
              <a:buClr>
                <a:schemeClr val="lt1"/>
              </a:buClr>
              <a:buSzPts val="1200"/>
              <a:buChar char="■"/>
              <a:defRPr sz="1200">
                <a:solidFill>
                  <a:schemeClr val="lt1"/>
                </a:solidFill>
              </a:defRPr>
            </a:lvl6pPr>
            <a:lvl7pPr indent="-304800" lvl="6" marL="3200400" algn="l">
              <a:lnSpc>
                <a:spcPct val="115000"/>
              </a:lnSpc>
              <a:spcBef>
                <a:spcPts val="1600"/>
              </a:spcBef>
              <a:spcAft>
                <a:spcPts val="0"/>
              </a:spcAft>
              <a:buClr>
                <a:schemeClr val="lt1"/>
              </a:buClr>
              <a:buSzPts val="1200"/>
              <a:buChar char="●"/>
              <a:defRPr sz="1200">
                <a:solidFill>
                  <a:schemeClr val="lt1"/>
                </a:solidFill>
              </a:defRPr>
            </a:lvl7pPr>
            <a:lvl8pPr indent="-304800" lvl="7" marL="3657600" algn="l">
              <a:lnSpc>
                <a:spcPct val="115000"/>
              </a:lnSpc>
              <a:spcBef>
                <a:spcPts val="1600"/>
              </a:spcBef>
              <a:spcAft>
                <a:spcPts val="0"/>
              </a:spcAft>
              <a:buClr>
                <a:schemeClr val="lt1"/>
              </a:buClr>
              <a:buSzPts val="1200"/>
              <a:buChar char="○"/>
              <a:defRPr sz="1200">
                <a:solidFill>
                  <a:schemeClr val="lt1"/>
                </a:solidFill>
              </a:defRPr>
            </a:lvl8pPr>
            <a:lvl9pPr indent="-304800" lvl="8" marL="4114800" algn="l">
              <a:lnSpc>
                <a:spcPct val="115000"/>
              </a:lnSpc>
              <a:spcBef>
                <a:spcPts val="1600"/>
              </a:spcBef>
              <a:spcAft>
                <a:spcPts val="1600"/>
              </a:spcAft>
              <a:buClr>
                <a:schemeClr val="lt1"/>
              </a:buClr>
              <a:buSzPts val="1200"/>
              <a:buChar char="■"/>
              <a:defRPr sz="1200">
                <a:solidFill>
                  <a:schemeClr val="lt1"/>
                </a:solidFill>
              </a:defRPr>
            </a:lvl9pPr>
          </a:lstStyle>
          <a:p/>
        </p:txBody>
      </p:sp>
      <p:sp>
        <p:nvSpPr>
          <p:cNvPr id="111" name="Google Shape;111;p26"/>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1600"/>
              </a:spcBef>
              <a:spcAft>
                <a:spcPts val="0"/>
              </a:spcAft>
              <a:buClr>
                <a:schemeClr val="lt2"/>
              </a:buClr>
              <a:buSzPts val="1400"/>
              <a:buChar char="○"/>
              <a:defRPr>
                <a:solidFill>
                  <a:schemeClr val="lt2"/>
                </a:solidFill>
              </a:defRPr>
            </a:lvl2pPr>
            <a:lvl3pPr indent="-317500" lvl="2" marL="1371600" rtl="0">
              <a:lnSpc>
                <a:spcPct val="115000"/>
              </a:lnSpc>
              <a:spcBef>
                <a:spcPts val="1600"/>
              </a:spcBef>
              <a:spcAft>
                <a:spcPts val="0"/>
              </a:spcAft>
              <a:buClr>
                <a:schemeClr val="lt2"/>
              </a:buClr>
              <a:buSzPts val="1400"/>
              <a:buChar char="■"/>
              <a:defRPr>
                <a:solidFill>
                  <a:schemeClr val="lt2"/>
                </a:solidFill>
              </a:defRPr>
            </a:lvl3pPr>
            <a:lvl4pPr indent="-317500" lvl="3" marL="1828800" rtl="0">
              <a:lnSpc>
                <a:spcPct val="115000"/>
              </a:lnSpc>
              <a:spcBef>
                <a:spcPts val="1600"/>
              </a:spcBef>
              <a:spcAft>
                <a:spcPts val="0"/>
              </a:spcAft>
              <a:buClr>
                <a:schemeClr val="lt2"/>
              </a:buClr>
              <a:buSzPts val="1400"/>
              <a:buChar char="●"/>
              <a:defRPr>
                <a:solidFill>
                  <a:schemeClr val="lt2"/>
                </a:solidFill>
              </a:defRPr>
            </a:lvl4pPr>
            <a:lvl5pPr indent="-317500" lvl="4" marL="2286000" rtl="0">
              <a:lnSpc>
                <a:spcPct val="115000"/>
              </a:lnSpc>
              <a:spcBef>
                <a:spcPts val="1600"/>
              </a:spcBef>
              <a:spcAft>
                <a:spcPts val="0"/>
              </a:spcAft>
              <a:buClr>
                <a:schemeClr val="lt2"/>
              </a:buClr>
              <a:buSzPts val="1400"/>
              <a:buChar char="○"/>
              <a:defRPr>
                <a:solidFill>
                  <a:schemeClr val="lt2"/>
                </a:solidFill>
              </a:defRPr>
            </a:lvl5pPr>
            <a:lvl6pPr indent="-317500" lvl="5" marL="2743200" rtl="0">
              <a:lnSpc>
                <a:spcPct val="115000"/>
              </a:lnSpc>
              <a:spcBef>
                <a:spcPts val="1600"/>
              </a:spcBef>
              <a:spcAft>
                <a:spcPts val="0"/>
              </a:spcAft>
              <a:buClr>
                <a:schemeClr val="lt2"/>
              </a:buClr>
              <a:buSzPts val="1400"/>
              <a:buChar char="■"/>
              <a:defRPr>
                <a:solidFill>
                  <a:schemeClr val="lt2"/>
                </a:solidFill>
              </a:defRPr>
            </a:lvl6pPr>
            <a:lvl7pPr indent="-317500" lvl="6" marL="3200400" rtl="0">
              <a:lnSpc>
                <a:spcPct val="115000"/>
              </a:lnSpc>
              <a:spcBef>
                <a:spcPts val="1600"/>
              </a:spcBef>
              <a:spcAft>
                <a:spcPts val="0"/>
              </a:spcAft>
              <a:buClr>
                <a:schemeClr val="lt2"/>
              </a:buClr>
              <a:buSzPts val="1400"/>
              <a:buChar char="●"/>
              <a:defRPr>
                <a:solidFill>
                  <a:schemeClr val="lt2"/>
                </a:solidFill>
              </a:defRPr>
            </a:lvl7pPr>
            <a:lvl8pPr indent="-317500" lvl="7" marL="3657600" rtl="0">
              <a:lnSpc>
                <a:spcPct val="115000"/>
              </a:lnSpc>
              <a:spcBef>
                <a:spcPts val="1600"/>
              </a:spcBef>
              <a:spcAft>
                <a:spcPts val="0"/>
              </a:spcAft>
              <a:buClr>
                <a:schemeClr val="lt2"/>
              </a:buClr>
              <a:buSzPts val="1400"/>
              <a:buChar char="○"/>
              <a:defRPr>
                <a:solidFill>
                  <a:schemeClr val="lt2"/>
                </a:solidFill>
              </a:defRPr>
            </a:lvl8pPr>
            <a:lvl9pPr indent="-317500" lvl="8" marL="4114800" rtl="0">
              <a:lnSpc>
                <a:spcPct val="115000"/>
              </a:lnSpc>
              <a:spcBef>
                <a:spcPts val="1600"/>
              </a:spcBef>
              <a:spcAft>
                <a:spcPts val="1600"/>
              </a:spcAft>
              <a:buClr>
                <a:schemeClr val="lt2"/>
              </a:buClr>
              <a:buSzPts val="1400"/>
              <a:buChar char="■"/>
              <a:defRPr>
                <a:solidFill>
                  <a:schemeClr val="lt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www.youtube.com/watch?v=ryaWVQM53gQ"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hyperlink" Target="https://skfb.ly/6GZoC" TargetMode="External"/><Relationship Id="rId4" Type="http://schemas.openxmlformats.org/officeDocument/2006/relationships/image" Target="../media/image5.jpg"/><Relationship Id="rId5" Type="http://schemas.openxmlformats.org/officeDocument/2006/relationships/hyperlink" Target="https://tierradentro3d.com/proyecto.html" TargetMode="External"/><Relationship Id="rId6" Type="http://schemas.openxmlformats.org/officeDocument/2006/relationships/hyperlink" Target="https://tierradentro3d.com/proyecto.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www.youtube.com/watch?v=fFy-muKWmQ8" TargetMode="Externa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s://derive.tokyo/future-cities"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JuvAlaoCUUA"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7"/>
          <p:cNvSpPr/>
          <p:nvPr/>
        </p:nvSpPr>
        <p:spPr>
          <a:xfrm>
            <a:off x="-14075" y="0"/>
            <a:ext cx="91581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7"/>
          <p:cNvSpPr txBox="1"/>
          <p:nvPr>
            <p:ph type="ctrTitle"/>
          </p:nvPr>
        </p:nvSpPr>
        <p:spPr>
          <a:xfrm>
            <a:off x="311700" y="2141400"/>
            <a:ext cx="8520600" cy="86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F0000"/>
                </a:solidFill>
                <a:latin typeface="Oswald SemiBold"/>
                <a:ea typeface="Oswald SemiBold"/>
                <a:cs typeface="Oswald SemiBold"/>
                <a:sym typeface="Oswald SemiBold"/>
              </a:rPr>
              <a:t>FOTOGRAMETRÍA</a:t>
            </a:r>
            <a:endParaRPr>
              <a:solidFill>
                <a:srgbClr val="FF0000"/>
              </a:solidFill>
              <a:latin typeface="Oswald SemiBold"/>
              <a:ea typeface="Oswald SemiBold"/>
              <a:cs typeface="Oswald SemiBold"/>
              <a:sym typeface="Oswald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8"/>
          <p:cNvPicPr preferRelativeResize="0"/>
          <p:nvPr/>
        </p:nvPicPr>
        <p:blipFill rotWithShape="1">
          <a:blip r:embed="rId3">
            <a:alphaModFix/>
          </a:blip>
          <a:srcRect b="0" l="22293" r="22293" t="0"/>
          <a:stretch/>
        </p:blipFill>
        <p:spPr>
          <a:xfrm>
            <a:off x="3047650" y="0"/>
            <a:ext cx="6096349" cy="5143500"/>
          </a:xfrm>
          <a:prstGeom prst="rect">
            <a:avLst/>
          </a:prstGeom>
          <a:noFill/>
          <a:ln>
            <a:noFill/>
          </a:ln>
        </p:spPr>
      </p:pic>
      <p:sp>
        <p:nvSpPr>
          <p:cNvPr id="123" name="Google Shape;123;p28"/>
          <p:cNvSpPr txBox="1"/>
          <p:nvPr>
            <p:ph idx="1" type="body"/>
          </p:nvPr>
        </p:nvSpPr>
        <p:spPr>
          <a:xfrm>
            <a:off x="185350" y="632025"/>
            <a:ext cx="2683200" cy="400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s"/>
              <a:t>“</a:t>
            </a:r>
            <a:r>
              <a:rPr i="1" lang="es"/>
              <a:t>Es el arte, ciencia y tecnología para obtención de medidas fiables de objetos físicos y su entorno, a través de grabación, medida e interpretación de imágenes y patrones de energía </a:t>
            </a:r>
            <a:r>
              <a:rPr i="1" lang="es"/>
              <a:t>electromagnética radiante y otros fenómenos</a:t>
            </a:r>
            <a:r>
              <a:rPr lang="es"/>
              <a:t>”</a:t>
            </a:r>
            <a:endParaRPr/>
          </a:p>
          <a:p>
            <a:pPr indent="0" lvl="0" marL="0" rtl="0" algn="r">
              <a:spcBef>
                <a:spcPts val="1600"/>
              </a:spcBef>
              <a:spcAft>
                <a:spcPts val="1600"/>
              </a:spcAft>
              <a:buNone/>
            </a:pPr>
            <a:r>
              <a:rPr lang="es" sz="1200"/>
              <a:t>Sociedad Americana de Fotogrametría y teledetección</a:t>
            </a:r>
            <a:endParaRPr sz="1200"/>
          </a:p>
        </p:txBody>
      </p:sp>
      <p:sp>
        <p:nvSpPr>
          <p:cNvPr id="124" name="Google Shape;124;p28"/>
          <p:cNvSpPr/>
          <p:nvPr/>
        </p:nvSpPr>
        <p:spPr>
          <a:xfrm rot="5400000">
            <a:off x="-150" y="150"/>
            <a:ext cx="715200" cy="714900"/>
          </a:xfrm>
          <a:prstGeom prst="rtTriangle">
            <a:avLst/>
          </a:prstGeom>
          <a:solidFill>
            <a:srgbClr val="FFFFFF">
              <a:alpha val="43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9"/>
          <p:cNvSpPr txBox="1"/>
          <p:nvPr>
            <p:ph idx="1" type="body"/>
          </p:nvPr>
        </p:nvSpPr>
        <p:spPr>
          <a:xfrm>
            <a:off x="311700" y="6572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Usos</a:t>
            </a:r>
            <a:endParaRPr/>
          </a:p>
          <a:p>
            <a:pPr indent="0" lvl="0" marL="0" rtl="0" algn="l">
              <a:spcBef>
                <a:spcPts val="1600"/>
              </a:spcBef>
              <a:spcAft>
                <a:spcPts val="1600"/>
              </a:spcAft>
              <a:buNone/>
            </a:pPr>
            <a:r>
              <a:t/>
            </a:r>
            <a:endParaRPr/>
          </a:p>
        </p:txBody>
      </p:sp>
      <p:sp>
        <p:nvSpPr>
          <p:cNvPr id="130" name="Google Shape;130;p29"/>
          <p:cNvSpPr txBox="1"/>
          <p:nvPr/>
        </p:nvSpPr>
        <p:spPr>
          <a:xfrm>
            <a:off x="1204275" y="1323025"/>
            <a:ext cx="2411100" cy="28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800">
                <a:solidFill>
                  <a:srgbClr val="F3F3F3"/>
                </a:solidFill>
              </a:rPr>
              <a:t>Topografía</a:t>
            </a:r>
            <a:endParaRPr sz="1800">
              <a:solidFill>
                <a:srgbClr val="F3F3F3"/>
              </a:solidFill>
            </a:endParaRPr>
          </a:p>
          <a:p>
            <a:pPr indent="0" lvl="0" marL="0" rtl="0" algn="ctr">
              <a:spcBef>
                <a:spcPts val="0"/>
              </a:spcBef>
              <a:spcAft>
                <a:spcPts val="0"/>
              </a:spcAft>
              <a:buNone/>
            </a:pPr>
            <a:r>
              <a:rPr lang="es" sz="1800">
                <a:solidFill>
                  <a:srgbClr val="F3F3F3"/>
                </a:solidFill>
              </a:rPr>
              <a:t>Agronomía</a:t>
            </a:r>
            <a:endParaRPr sz="1800">
              <a:solidFill>
                <a:srgbClr val="F3F3F3"/>
              </a:solidFill>
            </a:endParaRPr>
          </a:p>
          <a:p>
            <a:pPr indent="0" lvl="0" marL="0" rtl="0" algn="ctr">
              <a:spcBef>
                <a:spcPts val="0"/>
              </a:spcBef>
              <a:spcAft>
                <a:spcPts val="0"/>
              </a:spcAft>
              <a:buNone/>
            </a:pPr>
            <a:r>
              <a:rPr lang="es" sz="1800">
                <a:solidFill>
                  <a:srgbClr val="F3F3F3"/>
                </a:solidFill>
              </a:rPr>
              <a:t>Arqueología</a:t>
            </a:r>
            <a:endParaRPr sz="1800">
              <a:solidFill>
                <a:srgbClr val="F3F3F3"/>
              </a:solidFill>
            </a:endParaRPr>
          </a:p>
          <a:p>
            <a:pPr indent="0" lvl="0" marL="0" rtl="0" algn="ctr">
              <a:spcBef>
                <a:spcPts val="0"/>
              </a:spcBef>
              <a:spcAft>
                <a:spcPts val="0"/>
              </a:spcAft>
              <a:buNone/>
            </a:pPr>
            <a:r>
              <a:rPr lang="es" sz="1800">
                <a:solidFill>
                  <a:srgbClr val="F3F3F3"/>
                </a:solidFill>
              </a:rPr>
              <a:t>Cartografía</a:t>
            </a:r>
            <a:endParaRPr sz="1800">
              <a:solidFill>
                <a:srgbClr val="F3F3F3"/>
              </a:solidFill>
            </a:endParaRPr>
          </a:p>
          <a:p>
            <a:pPr indent="0" lvl="0" marL="0" rtl="0" algn="ctr">
              <a:spcBef>
                <a:spcPts val="0"/>
              </a:spcBef>
              <a:spcAft>
                <a:spcPts val="0"/>
              </a:spcAft>
              <a:buNone/>
            </a:pPr>
            <a:r>
              <a:rPr lang="es" sz="1800">
                <a:solidFill>
                  <a:srgbClr val="F3F3F3"/>
                </a:solidFill>
              </a:rPr>
              <a:t>Arquitectura</a:t>
            </a:r>
            <a:endParaRPr sz="1800">
              <a:solidFill>
                <a:srgbClr val="F3F3F3"/>
              </a:solidFill>
            </a:endParaRPr>
          </a:p>
          <a:p>
            <a:pPr indent="0" lvl="0" marL="0" rtl="0" algn="ctr">
              <a:spcBef>
                <a:spcPts val="0"/>
              </a:spcBef>
              <a:spcAft>
                <a:spcPts val="0"/>
              </a:spcAft>
              <a:buNone/>
            </a:pPr>
            <a:r>
              <a:rPr lang="es" sz="1800">
                <a:solidFill>
                  <a:srgbClr val="F3F3F3"/>
                </a:solidFill>
              </a:rPr>
              <a:t>Manufactura</a:t>
            </a:r>
            <a:endParaRPr sz="1800">
              <a:solidFill>
                <a:srgbClr val="F3F3F3"/>
              </a:solidFill>
            </a:endParaRPr>
          </a:p>
          <a:p>
            <a:pPr indent="0" lvl="0" marL="0" rtl="0" algn="ctr">
              <a:spcBef>
                <a:spcPts val="0"/>
              </a:spcBef>
              <a:spcAft>
                <a:spcPts val="0"/>
              </a:spcAft>
              <a:buNone/>
            </a:pPr>
            <a:r>
              <a:rPr lang="es" sz="1800">
                <a:solidFill>
                  <a:srgbClr val="F3F3F3"/>
                </a:solidFill>
              </a:rPr>
              <a:t>Geología</a:t>
            </a:r>
            <a:endParaRPr sz="1800">
              <a:solidFill>
                <a:srgbClr val="F3F3F3"/>
              </a:solidFill>
            </a:endParaRPr>
          </a:p>
          <a:p>
            <a:pPr indent="0" lvl="0" marL="0" rtl="0" algn="ctr">
              <a:spcBef>
                <a:spcPts val="0"/>
              </a:spcBef>
              <a:spcAft>
                <a:spcPts val="0"/>
              </a:spcAft>
              <a:buNone/>
            </a:pPr>
            <a:r>
              <a:rPr lang="es" sz="1800">
                <a:solidFill>
                  <a:srgbClr val="F3F3F3"/>
                </a:solidFill>
              </a:rPr>
              <a:t>Meteorología</a:t>
            </a:r>
            <a:endParaRPr sz="1800">
              <a:solidFill>
                <a:srgbClr val="F3F3F3"/>
              </a:solidFill>
            </a:endParaRPr>
          </a:p>
          <a:p>
            <a:pPr indent="0" lvl="0" marL="0" rtl="0" algn="ctr">
              <a:spcBef>
                <a:spcPts val="0"/>
              </a:spcBef>
              <a:spcAft>
                <a:spcPts val="0"/>
              </a:spcAft>
              <a:buNone/>
            </a:pPr>
            <a:r>
              <a:rPr lang="es" sz="1800">
                <a:solidFill>
                  <a:srgbClr val="F3F3F3"/>
                </a:solidFill>
              </a:rPr>
              <a:t>Tecnología</a:t>
            </a:r>
            <a:endParaRPr sz="1800">
              <a:solidFill>
                <a:srgbClr val="F3F3F3"/>
              </a:solidFill>
            </a:endParaRPr>
          </a:p>
        </p:txBody>
      </p:sp>
      <p:sp>
        <p:nvSpPr>
          <p:cNvPr id="131" name="Google Shape;131;p29"/>
          <p:cNvSpPr txBox="1"/>
          <p:nvPr/>
        </p:nvSpPr>
        <p:spPr>
          <a:xfrm>
            <a:off x="4931275" y="1323025"/>
            <a:ext cx="2624700" cy="275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EFEFEF"/>
                </a:solidFill>
              </a:rPr>
              <a:t>POT</a:t>
            </a:r>
            <a:endParaRPr sz="1600">
              <a:solidFill>
                <a:srgbClr val="EFEFEF"/>
              </a:solidFill>
            </a:endParaRPr>
          </a:p>
          <a:p>
            <a:pPr indent="0" lvl="0" marL="0" rtl="0" algn="ctr">
              <a:spcBef>
                <a:spcPts val="0"/>
              </a:spcBef>
              <a:spcAft>
                <a:spcPts val="0"/>
              </a:spcAft>
              <a:buNone/>
            </a:pPr>
            <a:r>
              <a:rPr lang="es" sz="1600">
                <a:solidFill>
                  <a:srgbClr val="EFEFEF"/>
                </a:solidFill>
              </a:rPr>
              <a:t>Policiales</a:t>
            </a:r>
            <a:endParaRPr sz="1600">
              <a:solidFill>
                <a:srgbClr val="EFEFEF"/>
              </a:solidFill>
            </a:endParaRPr>
          </a:p>
          <a:p>
            <a:pPr indent="0" lvl="0" marL="0" rtl="0" algn="ctr">
              <a:spcBef>
                <a:spcPts val="0"/>
              </a:spcBef>
              <a:spcAft>
                <a:spcPts val="0"/>
              </a:spcAft>
              <a:buNone/>
            </a:pPr>
            <a:r>
              <a:rPr lang="es" sz="1600">
                <a:solidFill>
                  <a:srgbClr val="EFEFEF"/>
                </a:solidFill>
              </a:rPr>
              <a:t>Valorización de obras</a:t>
            </a:r>
            <a:endParaRPr sz="1600">
              <a:solidFill>
                <a:srgbClr val="EFEFEF"/>
              </a:solidFill>
            </a:endParaRPr>
          </a:p>
          <a:p>
            <a:pPr indent="0" lvl="0" marL="0" rtl="0" algn="ctr">
              <a:spcBef>
                <a:spcPts val="0"/>
              </a:spcBef>
              <a:spcAft>
                <a:spcPts val="0"/>
              </a:spcAft>
              <a:buNone/>
            </a:pPr>
            <a:r>
              <a:rPr lang="es" sz="1600">
                <a:solidFill>
                  <a:srgbClr val="EFEFEF"/>
                </a:solidFill>
              </a:rPr>
              <a:t>Recursos </a:t>
            </a:r>
            <a:r>
              <a:rPr lang="es" sz="1600">
                <a:solidFill>
                  <a:srgbClr val="EFEFEF"/>
                </a:solidFill>
              </a:rPr>
              <a:t>hídricos</a:t>
            </a:r>
            <a:r>
              <a:rPr lang="es" sz="1600">
                <a:solidFill>
                  <a:srgbClr val="EFEFEF"/>
                </a:solidFill>
              </a:rPr>
              <a:t>, minerales, </a:t>
            </a:r>
            <a:r>
              <a:rPr lang="es" sz="1600">
                <a:solidFill>
                  <a:srgbClr val="EFEFEF"/>
                </a:solidFill>
              </a:rPr>
              <a:t>hidroeléctricos</a:t>
            </a:r>
            <a:endParaRPr sz="1600">
              <a:solidFill>
                <a:srgbClr val="EFEFEF"/>
              </a:solidFill>
            </a:endParaRPr>
          </a:p>
          <a:p>
            <a:pPr indent="0" lvl="0" marL="0" rtl="0" algn="ctr">
              <a:spcBef>
                <a:spcPts val="0"/>
              </a:spcBef>
              <a:spcAft>
                <a:spcPts val="0"/>
              </a:spcAft>
              <a:buNone/>
            </a:pPr>
            <a:r>
              <a:rPr lang="es" sz="1600">
                <a:solidFill>
                  <a:srgbClr val="EFEFEF"/>
                </a:solidFill>
              </a:rPr>
              <a:t>Recursos forestales</a:t>
            </a:r>
            <a:endParaRPr sz="1600">
              <a:solidFill>
                <a:srgbClr val="EFEFEF"/>
              </a:solidFill>
            </a:endParaRPr>
          </a:p>
          <a:p>
            <a:pPr indent="0" lvl="0" marL="0" rtl="0" algn="ctr">
              <a:spcBef>
                <a:spcPts val="0"/>
              </a:spcBef>
              <a:spcAft>
                <a:spcPts val="0"/>
              </a:spcAft>
              <a:buNone/>
            </a:pPr>
            <a:r>
              <a:rPr lang="es" sz="1600">
                <a:solidFill>
                  <a:srgbClr val="EFEFEF"/>
                </a:solidFill>
              </a:rPr>
              <a:t>Despliegues tácticos militares</a:t>
            </a:r>
            <a:endParaRPr sz="1600">
              <a:solidFill>
                <a:srgbClr val="EFEFEF"/>
              </a:solidFill>
            </a:endParaRPr>
          </a:p>
          <a:p>
            <a:pPr indent="0" lvl="0" marL="0" rtl="0" algn="ctr">
              <a:spcBef>
                <a:spcPts val="0"/>
              </a:spcBef>
              <a:spcAft>
                <a:spcPts val="0"/>
              </a:spcAft>
              <a:buNone/>
            </a:pPr>
            <a:r>
              <a:rPr lang="es" sz="1600">
                <a:solidFill>
                  <a:srgbClr val="EFEFEF"/>
                </a:solidFill>
              </a:rPr>
              <a:t>Exploración extraterrestre</a:t>
            </a:r>
            <a:endParaRPr sz="1600">
              <a:solidFill>
                <a:srgbClr val="EFEFEF"/>
              </a:solidFill>
            </a:endParaRPr>
          </a:p>
          <a:p>
            <a:pPr indent="0" lvl="0" marL="0" rtl="0" algn="l">
              <a:spcBef>
                <a:spcPts val="0"/>
              </a:spcBef>
              <a:spcAft>
                <a:spcPts val="0"/>
              </a:spcAft>
              <a:buNone/>
            </a:pPr>
            <a:r>
              <a:t/>
            </a:r>
            <a:endParaRPr>
              <a:solidFill>
                <a:srgbClr val="EFEFEF"/>
              </a:solidFill>
            </a:endParaRPr>
          </a:p>
          <a:p>
            <a:pPr indent="0" lvl="0" marL="0" rtl="0" algn="l">
              <a:spcBef>
                <a:spcPts val="0"/>
              </a:spcBef>
              <a:spcAft>
                <a:spcPts val="0"/>
              </a:spcAft>
              <a:buNone/>
            </a:pPr>
            <a:r>
              <a:t/>
            </a:r>
            <a:endParaRPr>
              <a:solidFill>
                <a:srgbClr val="EFEFE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You can watch the video with English subtitles by turning them on in the bottom right corner.&#10;&#10;Cyark and Google Arts &amp; Culture are launching &quot;Open Heritage,&quot; the largest 3D collection of World Heritage data, now available to browse and download at https://g.co/openheritage. &#10;&#10;The “Open Heritage” features data collected from 27 heritage sites in 18 countries, including Chichen Itza in Mexico, Al Azem Palace in Syria, the Brandenburg Gate in Germany and Waitangi in New Zealand. &#10;&#10;CyArk was founded in 2003 to ensure heritage sites are available to future generations, while making them uniquely accessible today. They use new technologies to create a free, 3D online library of the world's cultural heritage sites before they are lost to natural disasters, destroyed by human aggression, or ravaged by the passage of time.&#10;&#10;Subscribe here: https://goo.gl/A1PMeR&#10;Check out more #GoogleArts: LINK&#10;&#10;Learn more on https://g.co/artsandculture and download the Google Arts &amp; Culture app:&#10;Android: https://goo.gl/CCJ5xu&#10;IOS: https://goo.gl/AvMS0r&#10;&#10;Tweet us https://twitter.com/googlearts&#10;Join us on Facebook https://www.facebook.com/googleartsculture&#10;Join us on Instagram https://www.instagram.com/googleartsculture&#10;&#10;#ClimateChange #WorldHeritage #World #Digital #Heritage #GoogleArts" id="136" name="Google Shape;136;p30" title="Digitally preserving World Heritage with CyArk">
            <a:hlinkClick r:id="rId3"/>
          </p:cNvPr>
          <p:cNvPicPr preferRelativeResize="0"/>
          <p:nvPr/>
        </p:nvPicPr>
        <p:blipFill>
          <a:blip r:embed="rId4">
            <a:alphaModFix/>
          </a:blip>
          <a:stretch>
            <a:fillRect/>
          </a:stretch>
        </p:blipFill>
        <p:spPr>
          <a:xfrm>
            <a:off x="1374500" y="173625"/>
            <a:ext cx="6395000" cy="4796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31">
            <a:hlinkClick r:id="rId3"/>
          </p:cNvPr>
          <p:cNvPicPr preferRelativeResize="0"/>
          <p:nvPr/>
        </p:nvPicPr>
        <p:blipFill rotWithShape="1">
          <a:blip r:embed="rId4">
            <a:alphaModFix/>
          </a:blip>
          <a:srcRect b="0" l="11657" r="11649" t="0"/>
          <a:stretch/>
        </p:blipFill>
        <p:spPr>
          <a:xfrm>
            <a:off x="2053850" y="0"/>
            <a:ext cx="6096301" cy="5143500"/>
          </a:xfrm>
          <a:prstGeom prst="rect">
            <a:avLst/>
          </a:prstGeom>
          <a:noFill/>
          <a:ln>
            <a:noFill/>
          </a:ln>
        </p:spPr>
      </p:pic>
      <p:sp>
        <p:nvSpPr>
          <p:cNvPr id="142" name="Google Shape;142;p31"/>
          <p:cNvSpPr txBox="1"/>
          <p:nvPr>
            <p:ph idx="1" type="body"/>
          </p:nvPr>
        </p:nvSpPr>
        <p:spPr>
          <a:xfrm>
            <a:off x="2005800" y="281050"/>
            <a:ext cx="2566200" cy="90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400">
                <a:solidFill>
                  <a:srgbClr val="666666"/>
                </a:solidFill>
                <a:uFill>
                  <a:noFill/>
                </a:uFill>
                <a:hlinkClick r:id="rId5">
                  <a:extLst>
                    <a:ext uri="{A12FA001-AC4F-418D-AE19-62706E023703}">
                      <ahyp:hlinkClr val="tx"/>
                    </a:ext>
                  </a:extLst>
                </a:hlinkClick>
              </a:rPr>
              <a:t>Tierraden</a:t>
            </a:r>
            <a:r>
              <a:rPr lang="es" sz="2400">
                <a:solidFill>
                  <a:srgbClr val="666666"/>
                </a:solidFill>
                <a:uFill>
                  <a:noFill/>
                </a:uFill>
                <a:hlinkClick r:id="rId6">
                  <a:extLst>
                    <a:ext uri="{A12FA001-AC4F-418D-AE19-62706E023703}">
                      <ahyp:hlinkClr val="tx"/>
                    </a:ext>
                  </a:extLst>
                </a:hlinkClick>
              </a:rPr>
              <a:t>tro3D</a:t>
            </a:r>
            <a:endParaRPr sz="2400">
              <a:solidFill>
                <a:srgbClr val="666666"/>
              </a:solidFill>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How do you make video game rocks look real? Sometimes, it involves a trip out to the desert.&#10;&#10;Subscribe and turn on notifications 🔔  so you don't miss any videos: http://goo.gl/0bsAjO&#10;&#10;In this video, Vox’s Phil Edwards interviews Galen Davis of Quixel at Epic Games. His job is as a developer, but sometimes he goes out into the desert to scan rocks.&#10;&#10;This scanning economy is a crucial new stage in making realistic 3D games today. Rather than modeling and texturing assets manually, designers often rely on scanned assets to make their games, movies, or other 3d productions look real. Quixel sent Davis to Moab, Utah, just to scan the exotic terrain there for use in Unreal Engine.&#10;&#10;There are other ways to get assets for 3D productions, from your phone to the many different available marketplaces. These provide opportunities for photoreal assets to be downloaded instead of created, allowing designers to save time and improve the quality of their work.&#10;&#10;Vox.com is a news website that helps you cut through the noise and understand what's really driving the events in the headlines. Check out http://www.vox.com.&#10;&#10;Watch our full video catalog: http://goo.gl/IZONyE&#10;Follow Vox on Facebook: http://goo.gl/U2g06o&#10;Or Twitter: http://goo.gl/XFrZ5H" id="147" name="Google Shape;147;p32" title="How video game rocks get made">
            <a:hlinkClick r:id="rId3"/>
          </p:cNvPr>
          <p:cNvPicPr preferRelativeResize="0"/>
          <p:nvPr/>
        </p:nvPicPr>
        <p:blipFill>
          <a:blip r:embed="rId4">
            <a:alphaModFix/>
          </a:blip>
          <a:stretch>
            <a:fillRect/>
          </a:stretch>
        </p:blipFill>
        <p:spPr>
          <a:xfrm>
            <a:off x="1351263" y="156200"/>
            <a:ext cx="6441475" cy="4831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4" name="Google Shape;154;p33">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descr="The power of photogrammetry and Unity allowed the environments in ADAM to come to life. Go behind-the-scenes with the Oats Studios team to see how it all came together.&#10;&#10;Episode 1: https://www.youtube.com/watch?v=GXI0l3yqBrA&#10;Episode 2: https://www.youtube.com/watch?v=R8NeB10INDo&#10;&#10;Oats Website:&#10;https://oatsstudios.com/&#10; &#10;Steam Page: http://store.steampowered.com/app/633030/Oats_Studios__Volume_1/&#10;Twitter: https://www.twitter.com/oatsstudios/&#10;Instagram: https://www.instagram.com/oatsstudios/&#10;Facebook: https://www.facebook.com/oatsstudios&#10; &#10;Unity Website:&#10;https://unity.com/madewith/adam&#10; &#10;Twitter: https://twitter.com/unity3d&#10;Facebook: https://www.facebook.com/unity3d/&#10;YouTube: https://www.youtube.com/user/Unity3D" id="159" name="Google Shape;159;p34" title="Made With Unity: ADAM - Behind the Scenes - Photogrammetry">
            <a:hlinkClick r:id="rId3"/>
          </p:cNvPr>
          <p:cNvPicPr preferRelativeResize="0"/>
          <p:nvPr/>
        </p:nvPicPr>
        <p:blipFill>
          <a:blip r:embed="rId4">
            <a:alphaModFix/>
          </a:blip>
          <a:stretch>
            <a:fillRect/>
          </a:stretch>
        </p:blipFill>
        <p:spPr>
          <a:xfrm>
            <a:off x="1143000" y="0"/>
            <a:ext cx="6858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