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diagrams/drawing2.xml" ContentType="application/vnd.ms-office.drawingml.diagramDrawing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2.xml" ContentType="application/vnd.openxmlformats-officedocument.drawingml.diagramColors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78" r:id="rId15"/>
    <p:sldId id="270" r:id="rId16"/>
    <p:sldId id="275" r:id="rId17"/>
    <p:sldId id="279" r:id="rId18"/>
    <p:sldId id="281" r:id="rId19"/>
    <p:sldId id="289" r:id="rId20"/>
    <p:sldId id="290" r:id="rId21"/>
    <p:sldId id="291" r:id="rId22"/>
    <p:sldId id="283" r:id="rId23"/>
    <p:sldId id="286" r:id="rId24"/>
    <p:sldId id="28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/>
    <p:restoredTop sz="94698"/>
  </p:normalViewPr>
  <p:slideViewPr>
    <p:cSldViewPr snapToGrid="0" snapToObjects="1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81CB4-7DCB-974C-B454-785BB35D7288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7DD0D48-B132-9B4C-B6DD-F12DF68E9C60}">
      <dgm:prSet phldrT="[Texto]" custT="1"/>
      <dgm:spPr>
        <a:solidFill>
          <a:schemeClr val="bg2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s-ES" sz="3200" b="1" dirty="0"/>
            <a:t>PELÍCULA</a:t>
          </a:r>
        </a:p>
      </dgm:t>
    </dgm:pt>
    <dgm:pt modelId="{E7B1B83D-9E73-384C-A5B6-4242459148CF}" type="parTrans" cxnId="{14F51A05-9BFA-7F4D-8E1E-C29C529EE88F}">
      <dgm:prSet/>
      <dgm:spPr/>
      <dgm:t>
        <a:bodyPr/>
        <a:lstStyle/>
        <a:p>
          <a:endParaRPr lang="es-ES"/>
        </a:p>
      </dgm:t>
    </dgm:pt>
    <dgm:pt modelId="{C90A891F-6C24-E347-BC87-91C965DDCB8A}" type="sibTrans" cxnId="{14F51A05-9BFA-7F4D-8E1E-C29C529EE88F}">
      <dgm:prSet/>
      <dgm:spPr/>
      <dgm:t>
        <a:bodyPr/>
        <a:lstStyle/>
        <a:p>
          <a:endParaRPr lang="es-ES"/>
        </a:p>
      </dgm:t>
    </dgm:pt>
    <dgm:pt modelId="{886AF40F-EB1B-CB40-B60D-1CEF4A46EFFA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/>
            <a:t>GUION</a:t>
          </a:r>
        </a:p>
      </dgm:t>
    </dgm:pt>
    <dgm:pt modelId="{75397342-22DB-5345-BF15-52CFC26680FE}" type="parTrans" cxnId="{863E79DD-E056-C64C-9B1D-10B1B099FDA4}">
      <dgm:prSet/>
      <dgm:spPr/>
      <dgm:t>
        <a:bodyPr/>
        <a:lstStyle/>
        <a:p>
          <a:endParaRPr lang="es-ES"/>
        </a:p>
      </dgm:t>
    </dgm:pt>
    <dgm:pt modelId="{460C36AA-F778-4F4F-81DA-E6A163F3F35A}" type="sibTrans" cxnId="{863E79DD-E056-C64C-9B1D-10B1B099FDA4}">
      <dgm:prSet/>
      <dgm:spPr/>
      <dgm:t>
        <a:bodyPr/>
        <a:lstStyle/>
        <a:p>
          <a:endParaRPr lang="es-ES"/>
        </a:p>
      </dgm:t>
    </dgm:pt>
    <dgm:pt modelId="{6EA00625-73D8-A940-B561-8A7C35FDE7DD}">
      <dgm:prSet phldrT="[Texto]"/>
      <dgm:spPr>
        <a:solidFill>
          <a:srgbClr val="92D050"/>
        </a:solidFill>
      </dgm:spPr>
      <dgm:t>
        <a:bodyPr/>
        <a:lstStyle/>
        <a:p>
          <a:r>
            <a:rPr lang="es-ES" dirty="0"/>
            <a:t>DISEÑO ESTETICO</a:t>
          </a:r>
        </a:p>
      </dgm:t>
    </dgm:pt>
    <dgm:pt modelId="{8E2C432B-3EBA-5946-ACC6-D80B2BF50C31}" type="parTrans" cxnId="{99D8C96D-8B23-0149-BF2F-EE330C1E226C}">
      <dgm:prSet/>
      <dgm:spPr/>
      <dgm:t>
        <a:bodyPr/>
        <a:lstStyle/>
        <a:p>
          <a:endParaRPr lang="es-ES"/>
        </a:p>
      </dgm:t>
    </dgm:pt>
    <dgm:pt modelId="{E9728DCD-99A2-D649-A333-B4AAC9961B8C}" type="sibTrans" cxnId="{99D8C96D-8B23-0149-BF2F-EE330C1E226C}">
      <dgm:prSet/>
      <dgm:spPr/>
      <dgm:t>
        <a:bodyPr/>
        <a:lstStyle/>
        <a:p>
          <a:endParaRPr lang="es-ES"/>
        </a:p>
      </dgm:t>
    </dgm:pt>
    <dgm:pt modelId="{492BDD14-201F-324D-87BE-CB5F5A83E89A}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/>
            <a:t>CRONOGRAMA</a:t>
          </a:r>
        </a:p>
      </dgm:t>
    </dgm:pt>
    <dgm:pt modelId="{3077D069-4D5F-A44C-8A25-DF6FE43BCE6B}" type="parTrans" cxnId="{EFFF2EA1-9A7D-7548-91B0-430556B078BF}">
      <dgm:prSet/>
      <dgm:spPr/>
      <dgm:t>
        <a:bodyPr/>
        <a:lstStyle/>
        <a:p>
          <a:endParaRPr lang="es-ES"/>
        </a:p>
      </dgm:t>
    </dgm:pt>
    <dgm:pt modelId="{856A7600-9ED5-9F43-80AB-78E84A0DCF49}" type="sibTrans" cxnId="{EFFF2EA1-9A7D-7548-91B0-430556B078BF}">
      <dgm:prSet/>
      <dgm:spPr/>
      <dgm:t>
        <a:bodyPr/>
        <a:lstStyle/>
        <a:p>
          <a:endParaRPr lang="es-ES"/>
        </a:p>
      </dgm:t>
    </dgm:pt>
    <dgm:pt modelId="{4557DB9E-1CCC-524C-BAA2-37B0786942E9}">
      <dgm:prSet phldrT="[Texto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s-ES" dirty="0"/>
            <a:t>PRESUPUESTO</a:t>
          </a:r>
        </a:p>
      </dgm:t>
    </dgm:pt>
    <dgm:pt modelId="{0677912F-598F-6448-8478-B462274CC91E}" type="parTrans" cxnId="{3DE14815-B970-4246-B237-9F559EB2FCF2}">
      <dgm:prSet/>
      <dgm:spPr/>
      <dgm:t>
        <a:bodyPr/>
        <a:lstStyle/>
        <a:p>
          <a:endParaRPr lang="es-ES"/>
        </a:p>
      </dgm:t>
    </dgm:pt>
    <dgm:pt modelId="{A65A3359-B094-F548-A434-7589D115CC57}" type="sibTrans" cxnId="{3DE14815-B970-4246-B237-9F559EB2FCF2}">
      <dgm:prSet/>
      <dgm:spPr/>
      <dgm:t>
        <a:bodyPr/>
        <a:lstStyle/>
        <a:p>
          <a:endParaRPr lang="es-ES"/>
        </a:p>
      </dgm:t>
    </dgm:pt>
    <dgm:pt modelId="{641EDC98-1784-0A4A-8CBC-FCC539AA02BB}" type="pres">
      <dgm:prSet presAssocID="{E5281CB4-7DCB-974C-B454-785BB35D7288}" presName="composite" presStyleCnt="0">
        <dgm:presLayoutVars>
          <dgm:chMax val="1"/>
          <dgm:dir/>
          <dgm:resizeHandles val="exact"/>
        </dgm:presLayoutVars>
      </dgm:prSet>
      <dgm:spPr/>
    </dgm:pt>
    <dgm:pt modelId="{DE5FB5B4-4903-4948-AD59-6897F5CA6C14}" type="pres">
      <dgm:prSet presAssocID="{E5281CB4-7DCB-974C-B454-785BB35D7288}" presName="radial" presStyleCnt="0">
        <dgm:presLayoutVars>
          <dgm:animLvl val="ctr"/>
        </dgm:presLayoutVars>
      </dgm:prSet>
      <dgm:spPr/>
    </dgm:pt>
    <dgm:pt modelId="{9C522F52-DE15-FC42-9D95-E4216222B695}" type="pres">
      <dgm:prSet presAssocID="{07DD0D48-B132-9B4C-B6DD-F12DF68E9C60}" presName="centerShape" presStyleLbl="vennNode1" presStyleIdx="0" presStyleCnt="5"/>
      <dgm:spPr/>
    </dgm:pt>
    <dgm:pt modelId="{6B17E646-51D7-944A-A5A9-CB048FEBD833}" type="pres">
      <dgm:prSet presAssocID="{886AF40F-EB1B-CB40-B60D-1CEF4A46EFFA}" presName="node" presStyleLbl="vennNode1" presStyleIdx="1" presStyleCnt="5">
        <dgm:presLayoutVars>
          <dgm:bulletEnabled val="1"/>
        </dgm:presLayoutVars>
      </dgm:prSet>
      <dgm:spPr/>
    </dgm:pt>
    <dgm:pt modelId="{B94E6BD1-D33D-CC49-9565-12EC0E7FBAC1}" type="pres">
      <dgm:prSet presAssocID="{6EA00625-73D8-A940-B561-8A7C35FDE7DD}" presName="node" presStyleLbl="vennNode1" presStyleIdx="2" presStyleCnt="5">
        <dgm:presLayoutVars>
          <dgm:bulletEnabled val="1"/>
        </dgm:presLayoutVars>
      </dgm:prSet>
      <dgm:spPr/>
    </dgm:pt>
    <dgm:pt modelId="{3F6F92E8-8908-5540-AF5C-214D1AA5FC2B}" type="pres">
      <dgm:prSet presAssocID="{492BDD14-201F-324D-87BE-CB5F5A83E89A}" presName="node" presStyleLbl="vennNode1" presStyleIdx="3" presStyleCnt="5">
        <dgm:presLayoutVars>
          <dgm:bulletEnabled val="1"/>
        </dgm:presLayoutVars>
      </dgm:prSet>
      <dgm:spPr/>
    </dgm:pt>
    <dgm:pt modelId="{37E2600A-C15E-544C-B46B-CEFB0A6B3E80}" type="pres">
      <dgm:prSet presAssocID="{4557DB9E-1CCC-524C-BAA2-37B0786942E9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14F51A05-9BFA-7F4D-8E1E-C29C529EE88F}" srcId="{E5281CB4-7DCB-974C-B454-785BB35D7288}" destId="{07DD0D48-B132-9B4C-B6DD-F12DF68E9C60}" srcOrd="0" destOrd="0" parTransId="{E7B1B83D-9E73-384C-A5B6-4242459148CF}" sibTransId="{C90A891F-6C24-E347-BC87-91C965DDCB8A}"/>
    <dgm:cxn modelId="{DD38EF08-2F45-3349-8823-DD8E990728D5}" type="presOf" srcId="{07DD0D48-B132-9B4C-B6DD-F12DF68E9C60}" destId="{9C522F52-DE15-FC42-9D95-E4216222B695}" srcOrd="0" destOrd="0" presId="urn:microsoft.com/office/officeart/2005/8/layout/radial3"/>
    <dgm:cxn modelId="{3DE14815-B970-4246-B237-9F559EB2FCF2}" srcId="{07DD0D48-B132-9B4C-B6DD-F12DF68E9C60}" destId="{4557DB9E-1CCC-524C-BAA2-37B0786942E9}" srcOrd="3" destOrd="0" parTransId="{0677912F-598F-6448-8478-B462274CC91E}" sibTransId="{A65A3359-B094-F548-A434-7589D115CC57}"/>
    <dgm:cxn modelId="{C901255E-BF84-3741-B970-136F999AF166}" type="presOf" srcId="{6EA00625-73D8-A940-B561-8A7C35FDE7DD}" destId="{B94E6BD1-D33D-CC49-9565-12EC0E7FBAC1}" srcOrd="0" destOrd="0" presId="urn:microsoft.com/office/officeart/2005/8/layout/radial3"/>
    <dgm:cxn modelId="{99D8C96D-8B23-0149-BF2F-EE330C1E226C}" srcId="{07DD0D48-B132-9B4C-B6DD-F12DF68E9C60}" destId="{6EA00625-73D8-A940-B561-8A7C35FDE7DD}" srcOrd="1" destOrd="0" parTransId="{8E2C432B-3EBA-5946-ACC6-D80B2BF50C31}" sibTransId="{E9728DCD-99A2-D649-A333-B4AAC9961B8C}"/>
    <dgm:cxn modelId="{90CCD582-DF67-0C42-A76D-05FE26FD5042}" type="presOf" srcId="{E5281CB4-7DCB-974C-B454-785BB35D7288}" destId="{641EDC98-1784-0A4A-8CBC-FCC539AA02BB}" srcOrd="0" destOrd="0" presId="urn:microsoft.com/office/officeart/2005/8/layout/radial3"/>
    <dgm:cxn modelId="{4842679C-D5FE-944B-9FF2-0FFF8EAD79C4}" type="presOf" srcId="{886AF40F-EB1B-CB40-B60D-1CEF4A46EFFA}" destId="{6B17E646-51D7-944A-A5A9-CB048FEBD833}" srcOrd="0" destOrd="0" presId="urn:microsoft.com/office/officeart/2005/8/layout/radial3"/>
    <dgm:cxn modelId="{307EA99C-AF96-B44C-B1BD-C8909533D5C2}" type="presOf" srcId="{4557DB9E-1CCC-524C-BAA2-37B0786942E9}" destId="{37E2600A-C15E-544C-B46B-CEFB0A6B3E80}" srcOrd="0" destOrd="0" presId="urn:microsoft.com/office/officeart/2005/8/layout/radial3"/>
    <dgm:cxn modelId="{EFFF2EA1-9A7D-7548-91B0-430556B078BF}" srcId="{07DD0D48-B132-9B4C-B6DD-F12DF68E9C60}" destId="{492BDD14-201F-324D-87BE-CB5F5A83E89A}" srcOrd="2" destOrd="0" parTransId="{3077D069-4D5F-A44C-8A25-DF6FE43BCE6B}" sibTransId="{856A7600-9ED5-9F43-80AB-78E84A0DCF49}"/>
    <dgm:cxn modelId="{1F5298DC-F4F3-4F4A-AD58-F0F64F78A866}" type="presOf" srcId="{492BDD14-201F-324D-87BE-CB5F5A83E89A}" destId="{3F6F92E8-8908-5540-AF5C-214D1AA5FC2B}" srcOrd="0" destOrd="0" presId="urn:microsoft.com/office/officeart/2005/8/layout/radial3"/>
    <dgm:cxn modelId="{863E79DD-E056-C64C-9B1D-10B1B099FDA4}" srcId="{07DD0D48-B132-9B4C-B6DD-F12DF68E9C60}" destId="{886AF40F-EB1B-CB40-B60D-1CEF4A46EFFA}" srcOrd="0" destOrd="0" parTransId="{75397342-22DB-5345-BF15-52CFC26680FE}" sibTransId="{460C36AA-F778-4F4F-81DA-E6A163F3F35A}"/>
    <dgm:cxn modelId="{5B7D6CE8-DEA5-1C42-9FAF-396340CA6DA7}" type="presParOf" srcId="{641EDC98-1784-0A4A-8CBC-FCC539AA02BB}" destId="{DE5FB5B4-4903-4948-AD59-6897F5CA6C14}" srcOrd="0" destOrd="0" presId="urn:microsoft.com/office/officeart/2005/8/layout/radial3"/>
    <dgm:cxn modelId="{82BBD26D-9CCD-C94A-B39E-72E03CAD054E}" type="presParOf" srcId="{DE5FB5B4-4903-4948-AD59-6897F5CA6C14}" destId="{9C522F52-DE15-FC42-9D95-E4216222B695}" srcOrd="0" destOrd="0" presId="urn:microsoft.com/office/officeart/2005/8/layout/radial3"/>
    <dgm:cxn modelId="{3C7AC900-D2EB-A14A-A2A7-CFDFF9FE9AA2}" type="presParOf" srcId="{DE5FB5B4-4903-4948-AD59-6897F5CA6C14}" destId="{6B17E646-51D7-944A-A5A9-CB048FEBD833}" srcOrd="1" destOrd="0" presId="urn:microsoft.com/office/officeart/2005/8/layout/radial3"/>
    <dgm:cxn modelId="{66BDEA40-8968-394A-B6C0-ADE8EC9A07C4}" type="presParOf" srcId="{DE5FB5B4-4903-4948-AD59-6897F5CA6C14}" destId="{B94E6BD1-D33D-CC49-9565-12EC0E7FBAC1}" srcOrd="2" destOrd="0" presId="urn:microsoft.com/office/officeart/2005/8/layout/radial3"/>
    <dgm:cxn modelId="{F06A576C-7548-EB40-A375-26D4B0287743}" type="presParOf" srcId="{DE5FB5B4-4903-4948-AD59-6897F5CA6C14}" destId="{3F6F92E8-8908-5540-AF5C-214D1AA5FC2B}" srcOrd="3" destOrd="0" presId="urn:microsoft.com/office/officeart/2005/8/layout/radial3"/>
    <dgm:cxn modelId="{40453AD0-9314-1345-8D96-FDC275CA3119}" type="presParOf" srcId="{DE5FB5B4-4903-4948-AD59-6897F5CA6C14}" destId="{37E2600A-C15E-544C-B46B-CEFB0A6B3E80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7FC015-50FA-4149-9B16-30C0C873AA81}" type="doc">
      <dgm:prSet loTypeId="urn:microsoft.com/office/officeart/2005/8/layout/hList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A755EC9-C88A-6146-B4D8-DCAA23828086}">
      <dgm:prSet phldrT="[Texto]"/>
      <dgm:spPr/>
      <dgm:t>
        <a:bodyPr/>
        <a:lstStyle/>
        <a:p>
          <a:endParaRPr lang="es-ES" dirty="0"/>
        </a:p>
      </dgm:t>
    </dgm:pt>
    <dgm:pt modelId="{4A499868-C587-BE40-BCA8-670DD0DD47DE}" type="parTrans" cxnId="{61FD8B52-704C-3248-8D37-BFAD6EEF19FD}">
      <dgm:prSet/>
      <dgm:spPr/>
      <dgm:t>
        <a:bodyPr/>
        <a:lstStyle/>
        <a:p>
          <a:endParaRPr lang="es-ES"/>
        </a:p>
      </dgm:t>
    </dgm:pt>
    <dgm:pt modelId="{A03CFA1F-652D-E642-A1C0-C566D938C20D}" type="sibTrans" cxnId="{61FD8B52-704C-3248-8D37-BFAD6EEF19FD}">
      <dgm:prSet/>
      <dgm:spPr/>
      <dgm:t>
        <a:bodyPr/>
        <a:lstStyle/>
        <a:p>
          <a:endParaRPr lang="es-ES"/>
        </a:p>
      </dgm:t>
    </dgm:pt>
    <dgm:pt modelId="{39B0A836-E2D2-734E-B2A6-0C47F6FCCAEC}">
      <dgm:prSet phldrT="[Texto]"/>
      <dgm:spPr/>
      <dgm:t>
        <a:bodyPr/>
        <a:lstStyle/>
        <a:p>
          <a:r>
            <a:rPr lang="es-ES" dirty="0"/>
            <a:t>PREPRODUCCION</a:t>
          </a:r>
        </a:p>
      </dgm:t>
    </dgm:pt>
    <dgm:pt modelId="{964BEAF9-7119-BA42-8D88-416EEBDEBC1D}" type="parTrans" cxnId="{1DF8647D-3D4F-A545-A1B9-D26CD823F608}">
      <dgm:prSet/>
      <dgm:spPr/>
      <dgm:t>
        <a:bodyPr/>
        <a:lstStyle/>
        <a:p>
          <a:endParaRPr lang="es-ES"/>
        </a:p>
      </dgm:t>
    </dgm:pt>
    <dgm:pt modelId="{478B1DF4-02F1-4749-81FC-3C71BD4E6E1E}" type="sibTrans" cxnId="{1DF8647D-3D4F-A545-A1B9-D26CD823F608}">
      <dgm:prSet/>
      <dgm:spPr/>
      <dgm:t>
        <a:bodyPr/>
        <a:lstStyle/>
        <a:p>
          <a:endParaRPr lang="es-ES"/>
        </a:p>
      </dgm:t>
    </dgm:pt>
    <dgm:pt modelId="{68E50EDC-9045-5E4C-860D-56523C537A69}">
      <dgm:prSet phldrT="[Texto]"/>
      <dgm:spPr/>
      <dgm:t>
        <a:bodyPr/>
        <a:lstStyle/>
        <a:p>
          <a:r>
            <a:rPr lang="es-ES" dirty="0"/>
            <a:t>POSTPRODUCCION</a:t>
          </a:r>
        </a:p>
      </dgm:t>
    </dgm:pt>
    <dgm:pt modelId="{D53C9B0F-B94E-AC4E-A361-E8B723AB6F24}" type="parTrans" cxnId="{A4350137-B7CF-C541-8A81-F1FD85B79E91}">
      <dgm:prSet/>
      <dgm:spPr/>
      <dgm:t>
        <a:bodyPr/>
        <a:lstStyle/>
        <a:p>
          <a:endParaRPr lang="es-ES"/>
        </a:p>
      </dgm:t>
    </dgm:pt>
    <dgm:pt modelId="{CC039B24-9DC9-1F47-8E3D-5850E4A52EA3}" type="sibTrans" cxnId="{A4350137-B7CF-C541-8A81-F1FD85B79E91}">
      <dgm:prSet/>
      <dgm:spPr/>
      <dgm:t>
        <a:bodyPr/>
        <a:lstStyle/>
        <a:p>
          <a:endParaRPr lang="es-ES"/>
        </a:p>
      </dgm:t>
    </dgm:pt>
    <dgm:pt modelId="{54F35E20-FF5D-D841-8760-7D4BBDA79FF2}">
      <dgm:prSet/>
      <dgm:spPr/>
      <dgm:t>
        <a:bodyPr/>
        <a:lstStyle/>
        <a:p>
          <a:endParaRPr lang="es-ES"/>
        </a:p>
      </dgm:t>
    </dgm:pt>
    <dgm:pt modelId="{6B8C3213-BFA8-3D46-AA92-7616DDC13471}" type="parTrans" cxnId="{B1DBB003-6495-4A45-AE52-DB96D1813C43}">
      <dgm:prSet/>
      <dgm:spPr/>
      <dgm:t>
        <a:bodyPr/>
        <a:lstStyle/>
        <a:p>
          <a:endParaRPr lang="es-ES"/>
        </a:p>
      </dgm:t>
    </dgm:pt>
    <dgm:pt modelId="{1CC37DDE-CB0D-1348-9BF3-CCDC1C36F4B7}" type="sibTrans" cxnId="{B1DBB003-6495-4A45-AE52-DB96D1813C43}">
      <dgm:prSet/>
      <dgm:spPr/>
      <dgm:t>
        <a:bodyPr/>
        <a:lstStyle/>
        <a:p>
          <a:endParaRPr lang="es-ES"/>
        </a:p>
      </dgm:t>
    </dgm:pt>
    <dgm:pt modelId="{3362ACA8-1BBC-494E-9E50-D54335962574}" type="pres">
      <dgm:prSet presAssocID="{4C7FC015-50FA-4149-9B16-30C0C873AA81}" presName="Name0" presStyleCnt="0">
        <dgm:presLayoutVars>
          <dgm:dir/>
          <dgm:resizeHandles val="exact"/>
        </dgm:presLayoutVars>
      </dgm:prSet>
      <dgm:spPr/>
    </dgm:pt>
    <dgm:pt modelId="{57A0AD58-2177-6343-A9D7-5585E27A721D}" type="pres">
      <dgm:prSet presAssocID="{4C7FC015-50FA-4149-9B16-30C0C873AA81}" presName="fgShape" presStyleLbl="fgShp" presStyleIdx="0" presStyleCnt="1"/>
      <dgm:spPr/>
    </dgm:pt>
    <dgm:pt modelId="{63641283-FC16-4041-A1C0-857291589505}" type="pres">
      <dgm:prSet presAssocID="{4C7FC015-50FA-4149-9B16-30C0C873AA81}" presName="linComp" presStyleCnt="0"/>
      <dgm:spPr/>
    </dgm:pt>
    <dgm:pt modelId="{FF11A557-C890-AA4C-BA32-CB019671B41C}" type="pres">
      <dgm:prSet presAssocID="{4A755EC9-C88A-6146-B4D8-DCAA23828086}" presName="compNode" presStyleCnt="0"/>
      <dgm:spPr/>
    </dgm:pt>
    <dgm:pt modelId="{405F9E56-3956-F44F-9DE7-A6EF2C0396A8}" type="pres">
      <dgm:prSet presAssocID="{4A755EC9-C88A-6146-B4D8-DCAA23828086}" presName="bkgdShape" presStyleLbl="node1" presStyleIdx="0" presStyleCnt="4"/>
      <dgm:spPr/>
    </dgm:pt>
    <dgm:pt modelId="{2AB42BD9-B654-5944-83C6-895092B097B9}" type="pres">
      <dgm:prSet presAssocID="{4A755EC9-C88A-6146-B4D8-DCAA23828086}" presName="nodeTx" presStyleLbl="node1" presStyleIdx="0" presStyleCnt="4">
        <dgm:presLayoutVars>
          <dgm:bulletEnabled val="1"/>
        </dgm:presLayoutVars>
      </dgm:prSet>
      <dgm:spPr/>
    </dgm:pt>
    <dgm:pt modelId="{8713C1CC-E378-9E4E-A6B8-5A15EF57AC11}" type="pres">
      <dgm:prSet presAssocID="{4A755EC9-C88A-6146-B4D8-DCAA23828086}" presName="invisiNode" presStyleLbl="node1" presStyleIdx="0" presStyleCnt="4"/>
      <dgm:spPr/>
    </dgm:pt>
    <dgm:pt modelId="{DACDADCF-47BD-DE47-B4D7-C9C4B3935035}" type="pres">
      <dgm:prSet presAssocID="{4A755EC9-C88A-6146-B4D8-DCAA23828086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E0B67C42-A1D1-D240-AC72-51EED170ADB6}" type="pres">
      <dgm:prSet presAssocID="{A03CFA1F-652D-E642-A1C0-C566D938C20D}" presName="sibTrans" presStyleLbl="sibTrans2D1" presStyleIdx="0" presStyleCnt="0"/>
      <dgm:spPr/>
    </dgm:pt>
    <dgm:pt modelId="{6C9F8894-1780-1444-B3CD-91DE18C409E8}" type="pres">
      <dgm:prSet presAssocID="{39B0A836-E2D2-734E-B2A6-0C47F6FCCAEC}" presName="compNode" presStyleCnt="0"/>
      <dgm:spPr/>
    </dgm:pt>
    <dgm:pt modelId="{0DC9D028-EFC5-5447-A3FA-67B0A20F6619}" type="pres">
      <dgm:prSet presAssocID="{39B0A836-E2D2-734E-B2A6-0C47F6FCCAEC}" presName="bkgdShape" presStyleLbl="node1" presStyleIdx="1" presStyleCnt="4"/>
      <dgm:spPr/>
    </dgm:pt>
    <dgm:pt modelId="{507A1DC0-0FCB-D74C-9961-47415314654F}" type="pres">
      <dgm:prSet presAssocID="{39B0A836-E2D2-734E-B2A6-0C47F6FCCAEC}" presName="nodeTx" presStyleLbl="node1" presStyleIdx="1" presStyleCnt="4">
        <dgm:presLayoutVars>
          <dgm:bulletEnabled val="1"/>
        </dgm:presLayoutVars>
      </dgm:prSet>
      <dgm:spPr/>
    </dgm:pt>
    <dgm:pt modelId="{DDC0506F-A25B-4F41-9C5D-FD08B117C7E7}" type="pres">
      <dgm:prSet presAssocID="{39B0A836-E2D2-734E-B2A6-0C47F6FCCAEC}" presName="invisiNode" presStyleLbl="node1" presStyleIdx="1" presStyleCnt="4"/>
      <dgm:spPr/>
    </dgm:pt>
    <dgm:pt modelId="{CE8BAD2D-2735-D444-9201-86F391507FB1}" type="pres">
      <dgm:prSet presAssocID="{39B0A836-E2D2-734E-B2A6-0C47F6FCCAEC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68B0A7EF-09A5-FB44-8787-14C966775FFF}" type="pres">
      <dgm:prSet presAssocID="{478B1DF4-02F1-4749-81FC-3C71BD4E6E1E}" presName="sibTrans" presStyleLbl="sibTrans2D1" presStyleIdx="0" presStyleCnt="0"/>
      <dgm:spPr/>
    </dgm:pt>
    <dgm:pt modelId="{3B209DBD-F79A-2344-9D24-F04079CAA4BB}" type="pres">
      <dgm:prSet presAssocID="{54F35E20-FF5D-D841-8760-7D4BBDA79FF2}" presName="compNode" presStyleCnt="0"/>
      <dgm:spPr/>
    </dgm:pt>
    <dgm:pt modelId="{8B543AB9-DCFB-BD4F-A1E7-4FF866F2F534}" type="pres">
      <dgm:prSet presAssocID="{54F35E20-FF5D-D841-8760-7D4BBDA79FF2}" presName="bkgdShape" presStyleLbl="node1" presStyleIdx="2" presStyleCnt="4"/>
      <dgm:spPr/>
    </dgm:pt>
    <dgm:pt modelId="{41441AB8-3096-774C-8467-D07A3A446B09}" type="pres">
      <dgm:prSet presAssocID="{54F35E20-FF5D-D841-8760-7D4BBDA79FF2}" presName="nodeTx" presStyleLbl="node1" presStyleIdx="2" presStyleCnt="4">
        <dgm:presLayoutVars>
          <dgm:bulletEnabled val="1"/>
        </dgm:presLayoutVars>
      </dgm:prSet>
      <dgm:spPr/>
    </dgm:pt>
    <dgm:pt modelId="{677DA3B0-2E8D-2042-B57F-604E4EDC3142}" type="pres">
      <dgm:prSet presAssocID="{54F35E20-FF5D-D841-8760-7D4BBDA79FF2}" presName="invisiNode" presStyleLbl="node1" presStyleIdx="2" presStyleCnt="4"/>
      <dgm:spPr/>
    </dgm:pt>
    <dgm:pt modelId="{49EDBA24-BAD6-204E-83D3-750478781F90}" type="pres">
      <dgm:prSet presAssocID="{54F35E20-FF5D-D841-8760-7D4BBDA79FF2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08E56CB1-14B1-AC4F-840B-4D0DE126B8B6}" type="pres">
      <dgm:prSet presAssocID="{1CC37DDE-CB0D-1348-9BF3-CCDC1C36F4B7}" presName="sibTrans" presStyleLbl="sibTrans2D1" presStyleIdx="0" presStyleCnt="0"/>
      <dgm:spPr/>
    </dgm:pt>
    <dgm:pt modelId="{214D3D53-CF3E-F24A-ADA1-160575D5D890}" type="pres">
      <dgm:prSet presAssocID="{68E50EDC-9045-5E4C-860D-56523C537A69}" presName="compNode" presStyleCnt="0"/>
      <dgm:spPr/>
    </dgm:pt>
    <dgm:pt modelId="{41890052-A9B0-0841-9267-09C38FF3A92B}" type="pres">
      <dgm:prSet presAssocID="{68E50EDC-9045-5E4C-860D-56523C537A69}" presName="bkgdShape" presStyleLbl="node1" presStyleIdx="3" presStyleCnt="4"/>
      <dgm:spPr/>
    </dgm:pt>
    <dgm:pt modelId="{F3459E84-6C77-8349-8EDA-843809B353A0}" type="pres">
      <dgm:prSet presAssocID="{68E50EDC-9045-5E4C-860D-56523C537A69}" presName="nodeTx" presStyleLbl="node1" presStyleIdx="3" presStyleCnt="4">
        <dgm:presLayoutVars>
          <dgm:bulletEnabled val="1"/>
        </dgm:presLayoutVars>
      </dgm:prSet>
      <dgm:spPr/>
    </dgm:pt>
    <dgm:pt modelId="{7BB4644C-8F1C-234C-AF36-1637E11FAF18}" type="pres">
      <dgm:prSet presAssocID="{68E50EDC-9045-5E4C-860D-56523C537A69}" presName="invisiNode" presStyleLbl="node1" presStyleIdx="3" presStyleCnt="4"/>
      <dgm:spPr/>
    </dgm:pt>
    <dgm:pt modelId="{112BD6FE-68E5-D247-9C5C-18FF3D9265DD}" type="pres">
      <dgm:prSet presAssocID="{68E50EDC-9045-5E4C-860D-56523C537A69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</dgm:ptLst>
  <dgm:cxnLst>
    <dgm:cxn modelId="{B1DBB003-6495-4A45-AE52-DB96D1813C43}" srcId="{4C7FC015-50FA-4149-9B16-30C0C873AA81}" destId="{54F35E20-FF5D-D841-8760-7D4BBDA79FF2}" srcOrd="2" destOrd="0" parTransId="{6B8C3213-BFA8-3D46-AA92-7616DDC13471}" sibTransId="{1CC37DDE-CB0D-1348-9BF3-CCDC1C36F4B7}"/>
    <dgm:cxn modelId="{70B1EA16-B4BE-7E43-BB3F-E0A5AD7BC197}" type="presOf" srcId="{4C7FC015-50FA-4149-9B16-30C0C873AA81}" destId="{3362ACA8-1BBC-494E-9E50-D54335962574}" srcOrd="0" destOrd="0" presId="urn:microsoft.com/office/officeart/2005/8/layout/hList7"/>
    <dgm:cxn modelId="{2C90E31D-A0BA-D444-B5DF-894BCF83D1A1}" type="presOf" srcId="{4A755EC9-C88A-6146-B4D8-DCAA23828086}" destId="{2AB42BD9-B654-5944-83C6-895092B097B9}" srcOrd="1" destOrd="0" presId="urn:microsoft.com/office/officeart/2005/8/layout/hList7"/>
    <dgm:cxn modelId="{47E7A52C-3190-1A4E-86B8-37D1C94D2767}" type="presOf" srcId="{68E50EDC-9045-5E4C-860D-56523C537A69}" destId="{41890052-A9B0-0841-9267-09C38FF3A92B}" srcOrd="0" destOrd="0" presId="urn:microsoft.com/office/officeart/2005/8/layout/hList7"/>
    <dgm:cxn modelId="{A4350137-B7CF-C541-8A81-F1FD85B79E91}" srcId="{4C7FC015-50FA-4149-9B16-30C0C873AA81}" destId="{68E50EDC-9045-5E4C-860D-56523C537A69}" srcOrd="3" destOrd="0" parTransId="{D53C9B0F-B94E-AC4E-A361-E8B723AB6F24}" sibTransId="{CC039B24-9DC9-1F47-8E3D-5850E4A52EA3}"/>
    <dgm:cxn modelId="{DE990E47-BC6B-C940-863B-1C6FF01FA100}" type="presOf" srcId="{1CC37DDE-CB0D-1348-9BF3-CCDC1C36F4B7}" destId="{08E56CB1-14B1-AC4F-840B-4D0DE126B8B6}" srcOrd="0" destOrd="0" presId="urn:microsoft.com/office/officeart/2005/8/layout/hList7"/>
    <dgm:cxn modelId="{7C83D551-E72A-B540-B58D-133229AB1973}" type="presOf" srcId="{A03CFA1F-652D-E642-A1C0-C566D938C20D}" destId="{E0B67C42-A1D1-D240-AC72-51EED170ADB6}" srcOrd="0" destOrd="0" presId="urn:microsoft.com/office/officeart/2005/8/layout/hList7"/>
    <dgm:cxn modelId="{61FD8B52-704C-3248-8D37-BFAD6EEF19FD}" srcId="{4C7FC015-50FA-4149-9B16-30C0C873AA81}" destId="{4A755EC9-C88A-6146-B4D8-DCAA23828086}" srcOrd="0" destOrd="0" parTransId="{4A499868-C587-BE40-BCA8-670DD0DD47DE}" sibTransId="{A03CFA1F-652D-E642-A1C0-C566D938C20D}"/>
    <dgm:cxn modelId="{1DF8647D-3D4F-A545-A1B9-D26CD823F608}" srcId="{4C7FC015-50FA-4149-9B16-30C0C873AA81}" destId="{39B0A836-E2D2-734E-B2A6-0C47F6FCCAEC}" srcOrd="1" destOrd="0" parTransId="{964BEAF9-7119-BA42-8D88-416EEBDEBC1D}" sibTransId="{478B1DF4-02F1-4749-81FC-3C71BD4E6E1E}"/>
    <dgm:cxn modelId="{A2680E89-B376-7848-8650-E1F77FF4A31B}" type="presOf" srcId="{4A755EC9-C88A-6146-B4D8-DCAA23828086}" destId="{405F9E56-3956-F44F-9DE7-A6EF2C0396A8}" srcOrd="0" destOrd="0" presId="urn:microsoft.com/office/officeart/2005/8/layout/hList7"/>
    <dgm:cxn modelId="{2F0DD297-B726-824E-B3E6-8C95CAA48381}" type="presOf" srcId="{39B0A836-E2D2-734E-B2A6-0C47F6FCCAEC}" destId="{507A1DC0-0FCB-D74C-9961-47415314654F}" srcOrd="1" destOrd="0" presId="urn:microsoft.com/office/officeart/2005/8/layout/hList7"/>
    <dgm:cxn modelId="{224557A0-C4EC-9248-844E-6F5EB4D77267}" type="presOf" srcId="{68E50EDC-9045-5E4C-860D-56523C537A69}" destId="{F3459E84-6C77-8349-8EDA-843809B353A0}" srcOrd="1" destOrd="0" presId="urn:microsoft.com/office/officeart/2005/8/layout/hList7"/>
    <dgm:cxn modelId="{BB5A9BA2-BC59-904D-97AE-754A8D473257}" type="presOf" srcId="{54F35E20-FF5D-D841-8760-7D4BBDA79FF2}" destId="{41441AB8-3096-774C-8467-D07A3A446B09}" srcOrd="1" destOrd="0" presId="urn:microsoft.com/office/officeart/2005/8/layout/hList7"/>
    <dgm:cxn modelId="{F54EE5B0-5ADF-0445-8BE1-647553D038D8}" type="presOf" srcId="{39B0A836-E2D2-734E-B2A6-0C47F6FCCAEC}" destId="{0DC9D028-EFC5-5447-A3FA-67B0A20F6619}" srcOrd="0" destOrd="0" presId="urn:microsoft.com/office/officeart/2005/8/layout/hList7"/>
    <dgm:cxn modelId="{9F87F4EC-FC8F-F447-B5E0-11A38392A058}" type="presOf" srcId="{478B1DF4-02F1-4749-81FC-3C71BD4E6E1E}" destId="{68B0A7EF-09A5-FB44-8787-14C966775FFF}" srcOrd="0" destOrd="0" presId="urn:microsoft.com/office/officeart/2005/8/layout/hList7"/>
    <dgm:cxn modelId="{89D274FB-E813-1C4D-BB2A-DB4974791167}" type="presOf" srcId="{54F35E20-FF5D-D841-8760-7D4BBDA79FF2}" destId="{8B543AB9-DCFB-BD4F-A1E7-4FF866F2F534}" srcOrd="0" destOrd="0" presId="urn:microsoft.com/office/officeart/2005/8/layout/hList7"/>
    <dgm:cxn modelId="{0028F21E-C26C-334F-9E9E-F218063F4346}" type="presParOf" srcId="{3362ACA8-1BBC-494E-9E50-D54335962574}" destId="{57A0AD58-2177-6343-A9D7-5585E27A721D}" srcOrd="0" destOrd="0" presId="urn:microsoft.com/office/officeart/2005/8/layout/hList7"/>
    <dgm:cxn modelId="{877B78CC-CE58-1E40-A675-54DC9C6028A5}" type="presParOf" srcId="{3362ACA8-1BBC-494E-9E50-D54335962574}" destId="{63641283-FC16-4041-A1C0-857291589505}" srcOrd="1" destOrd="0" presId="urn:microsoft.com/office/officeart/2005/8/layout/hList7"/>
    <dgm:cxn modelId="{FA52EFE6-326A-0545-96DF-B29A9D0AE305}" type="presParOf" srcId="{63641283-FC16-4041-A1C0-857291589505}" destId="{FF11A557-C890-AA4C-BA32-CB019671B41C}" srcOrd="0" destOrd="0" presId="urn:microsoft.com/office/officeart/2005/8/layout/hList7"/>
    <dgm:cxn modelId="{B16F46FE-FB8E-8A43-A3D7-A5069F32AC3A}" type="presParOf" srcId="{FF11A557-C890-AA4C-BA32-CB019671B41C}" destId="{405F9E56-3956-F44F-9DE7-A6EF2C0396A8}" srcOrd="0" destOrd="0" presId="urn:microsoft.com/office/officeart/2005/8/layout/hList7"/>
    <dgm:cxn modelId="{162724DC-F0F7-7D4A-A728-AE4F1A405B08}" type="presParOf" srcId="{FF11A557-C890-AA4C-BA32-CB019671B41C}" destId="{2AB42BD9-B654-5944-83C6-895092B097B9}" srcOrd="1" destOrd="0" presId="urn:microsoft.com/office/officeart/2005/8/layout/hList7"/>
    <dgm:cxn modelId="{721D91BF-3D79-4E47-A40C-94D18A4CB647}" type="presParOf" srcId="{FF11A557-C890-AA4C-BA32-CB019671B41C}" destId="{8713C1CC-E378-9E4E-A6B8-5A15EF57AC11}" srcOrd="2" destOrd="0" presId="urn:microsoft.com/office/officeart/2005/8/layout/hList7"/>
    <dgm:cxn modelId="{D9359367-B478-394F-99EC-C40A97F98741}" type="presParOf" srcId="{FF11A557-C890-AA4C-BA32-CB019671B41C}" destId="{DACDADCF-47BD-DE47-B4D7-C9C4B3935035}" srcOrd="3" destOrd="0" presId="urn:microsoft.com/office/officeart/2005/8/layout/hList7"/>
    <dgm:cxn modelId="{7A3106B4-9583-D444-AB31-0BD65ABEF5F2}" type="presParOf" srcId="{63641283-FC16-4041-A1C0-857291589505}" destId="{E0B67C42-A1D1-D240-AC72-51EED170ADB6}" srcOrd="1" destOrd="0" presId="urn:microsoft.com/office/officeart/2005/8/layout/hList7"/>
    <dgm:cxn modelId="{53B26742-0B60-294C-B40C-45A1DB242DB1}" type="presParOf" srcId="{63641283-FC16-4041-A1C0-857291589505}" destId="{6C9F8894-1780-1444-B3CD-91DE18C409E8}" srcOrd="2" destOrd="0" presId="urn:microsoft.com/office/officeart/2005/8/layout/hList7"/>
    <dgm:cxn modelId="{F0F57158-E8E0-9E43-BBB3-722933A9F6F3}" type="presParOf" srcId="{6C9F8894-1780-1444-B3CD-91DE18C409E8}" destId="{0DC9D028-EFC5-5447-A3FA-67B0A20F6619}" srcOrd="0" destOrd="0" presId="urn:microsoft.com/office/officeart/2005/8/layout/hList7"/>
    <dgm:cxn modelId="{132483EB-20FB-EB49-BD04-978DECA93DE0}" type="presParOf" srcId="{6C9F8894-1780-1444-B3CD-91DE18C409E8}" destId="{507A1DC0-0FCB-D74C-9961-47415314654F}" srcOrd="1" destOrd="0" presId="urn:microsoft.com/office/officeart/2005/8/layout/hList7"/>
    <dgm:cxn modelId="{87E63E65-CA44-6F4F-A3D2-A89043F93768}" type="presParOf" srcId="{6C9F8894-1780-1444-B3CD-91DE18C409E8}" destId="{DDC0506F-A25B-4F41-9C5D-FD08B117C7E7}" srcOrd="2" destOrd="0" presId="urn:microsoft.com/office/officeart/2005/8/layout/hList7"/>
    <dgm:cxn modelId="{64306721-D0DC-1748-87A1-C28E89475140}" type="presParOf" srcId="{6C9F8894-1780-1444-B3CD-91DE18C409E8}" destId="{CE8BAD2D-2735-D444-9201-86F391507FB1}" srcOrd="3" destOrd="0" presId="urn:microsoft.com/office/officeart/2005/8/layout/hList7"/>
    <dgm:cxn modelId="{D34C5A5C-1F04-8147-AD8A-0C09BD7CB26E}" type="presParOf" srcId="{63641283-FC16-4041-A1C0-857291589505}" destId="{68B0A7EF-09A5-FB44-8787-14C966775FFF}" srcOrd="3" destOrd="0" presId="urn:microsoft.com/office/officeart/2005/8/layout/hList7"/>
    <dgm:cxn modelId="{CD4C519D-B842-2F44-BF61-32510018C54A}" type="presParOf" srcId="{63641283-FC16-4041-A1C0-857291589505}" destId="{3B209DBD-F79A-2344-9D24-F04079CAA4BB}" srcOrd="4" destOrd="0" presId="urn:microsoft.com/office/officeart/2005/8/layout/hList7"/>
    <dgm:cxn modelId="{1FAC3F83-CF74-EC4D-9203-108A144076E3}" type="presParOf" srcId="{3B209DBD-F79A-2344-9D24-F04079CAA4BB}" destId="{8B543AB9-DCFB-BD4F-A1E7-4FF866F2F534}" srcOrd="0" destOrd="0" presId="urn:microsoft.com/office/officeart/2005/8/layout/hList7"/>
    <dgm:cxn modelId="{9AD23C6F-DB79-E54D-B68C-0E03AEC81C59}" type="presParOf" srcId="{3B209DBD-F79A-2344-9D24-F04079CAA4BB}" destId="{41441AB8-3096-774C-8467-D07A3A446B09}" srcOrd="1" destOrd="0" presId="urn:microsoft.com/office/officeart/2005/8/layout/hList7"/>
    <dgm:cxn modelId="{C9958B33-21ED-0244-83AC-7449705A894C}" type="presParOf" srcId="{3B209DBD-F79A-2344-9D24-F04079CAA4BB}" destId="{677DA3B0-2E8D-2042-B57F-604E4EDC3142}" srcOrd="2" destOrd="0" presId="urn:microsoft.com/office/officeart/2005/8/layout/hList7"/>
    <dgm:cxn modelId="{36FA11DC-3E45-F34B-BB7F-513FCA5C01F0}" type="presParOf" srcId="{3B209DBD-F79A-2344-9D24-F04079CAA4BB}" destId="{49EDBA24-BAD6-204E-83D3-750478781F90}" srcOrd="3" destOrd="0" presId="urn:microsoft.com/office/officeart/2005/8/layout/hList7"/>
    <dgm:cxn modelId="{439CD7BA-DF6A-6B49-96F6-51DAFEA40648}" type="presParOf" srcId="{63641283-FC16-4041-A1C0-857291589505}" destId="{08E56CB1-14B1-AC4F-840B-4D0DE126B8B6}" srcOrd="5" destOrd="0" presId="urn:microsoft.com/office/officeart/2005/8/layout/hList7"/>
    <dgm:cxn modelId="{295D70E5-4FFF-4A4D-B792-971A02A48267}" type="presParOf" srcId="{63641283-FC16-4041-A1C0-857291589505}" destId="{214D3D53-CF3E-F24A-ADA1-160575D5D890}" srcOrd="6" destOrd="0" presId="urn:microsoft.com/office/officeart/2005/8/layout/hList7"/>
    <dgm:cxn modelId="{1026D86B-8FDA-4D44-AD5E-0933C73E4B07}" type="presParOf" srcId="{214D3D53-CF3E-F24A-ADA1-160575D5D890}" destId="{41890052-A9B0-0841-9267-09C38FF3A92B}" srcOrd="0" destOrd="0" presId="urn:microsoft.com/office/officeart/2005/8/layout/hList7"/>
    <dgm:cxn modelId="{E5C0EBEB-DFC0-764F-838F-6212D77DAB2D}" type="presParOf" srcId="{214D3D53-CF3E-F24A-ADA1-160575D5D890}" destId="{F3459E84-6C77-8349-8EDA-843809B353A0}" srcOrd="1" destOrd="0" presId="urn:microsoft.com/office/officeart/2005/8/layout/hList7"/>
    <dgm:cxn modelId="{5421F31F-7957-494B-9CE1-D4BE7E001410}" type="presParOf" srcId="{214D3D53-CF3E-F24A-ADA1-160575D5D890}" destId="{7BB4644C-8F1C-234C-AF36-1637E11FAF18}" srcOrd="2" destOrd="0" presId="urn:microsoft.com/office/officeart/2005/8/layout/hList7"/>
    <dgm:cxn modelId="{F2511754-4D2A-1D47-B95B-1BFDD55F1C09}" type="presParOf" srcId="{214D3D53-CF3E-F24A-ADA1-160575D5D890}" destId="{112BD6FE-68E5-D247-9C5C-18FF3D9265D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522F52-DE15-FC42-9D95-E4216222B695}">
      <dsp:nvSpPr>
        <dsp:cNvPr id="0" name=""/>
        <dsp:cNvSpPr/>
      </dsp:nvSpPr>
      <dsp:spPr>
        <a:xfrm>
          <a:off x="2561166" y="1206500"/>
          <a:ext cx="3005666" cy="3005666"/>
        </a:xfrm>
        <a:prstGeom prst="ellipse">
          <a:avLst/>
        </a:prstGeom>
        <a:solidFill>
          <a:schemeClr val="bg2">
            <a:lumMod val="40000"/>
            <a:lumOff val="6000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PELÍCULA</a:t>
          </a:r>
        </a:p>
      </dsp:txBody>
      <dsp:txXfrm>
        <a:off x="3001336" y="1646670"/>
        <a:ext cx="2125326" cy="2125326"/>
      </dsp:txXfrm>
    </dsp:sp>
    <dsp:sp modelId="{6B17E646-51D7-944A-A5A9-CB048FEBD833}">
      <dsp:nvSpPr>
        <dsp:cNvPr id="0" name=""/>
        <dsp:cNvSpPr/>
      </dsp:nvSpPr>
      <dsp:spPr>
        <a:xfrm>
          <a:off x="3312583" y="536"/>
          <a:ext cx="1502833" cy="1502833"/>
        </a:xfrm>
        <a:prstGeom prst="ellipse">
          <a:avLst/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GUION</a:t>
          </a:r>
        </a:p>
      </dsp:txBody>
      <dsp:txXfrm>
        <a:off x="3532668" y="220621"/>
        <a:ext cx="1062663" cy="1062663"/>
      </dsp:txXfrm>
    </dsp:sp>
    <dsp:sp modelId="{B94E6BD1-D33D-CC49-9565-12EC0E7FBAC1}">
      <dsp:nvSpPr>
        <dsp:cNvPr id="0" name=""/>
        <dsp:cNvSpPr/>
      </dsp:nvSpPr>
      <dsp:spPr>
        <a:xfrm>
          <a:off x="5269963" y="1957916"/>
          <a:ext cx="1502833" cy="1502833"/>
        </a:xfrm>
        <a:prstGeom prst="ellipse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DISEÑO ESTETICO</a:t>
          </a:r>
        </a:p>
      </dsp:txBody>
      <dsp:txXfrm>
        <a:off x="5490048" y="2178001"/>
        <a:ext cx="1062663" cy="1062663"/>
      </dsp:txXfrm>
    </dsp:sp>
    <dsp:sp modelId="{3F6F92E8-8908-5540-AF5C-214D1AA5FC2B}">
      <dsp:nvSpPr>
        <dsp:cNvPr id="0" name=""/>
        <dsp:cNvSpPr/>
      </dsp:nvSpPr>
      <dsp:spPr>
        <a:xfrm>
          <a:off x="3312583" y="3915297"/>
          <a:ext cx="1502833" cy="1502833"/>
        </a:xfrm>
        <a:prstGeom prst="ellipse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CRONOGRAMA</a:t>
          </a:r>
        </a:p>
      </dsp:txBody>
      <dsp:txXfrm>
        <a:off x="3532668" y="4135382"/>
        <a:ext cx="1062663" cy="1062663"/>
      </dsp:txXfrm>
    </dsp:sp>
    <dsp:sp modelId="{37E2600A-C15E-544C-B46B-CEFB0A6B3E80}">
      <dsp:nvSpPr>
        <dsp:cNvPr id="0" name=""/>
        <dsp:cNvSpPr/>
      </dsp:nvSpPr>
      <dsp:spPr>
        <a:xfrm>
          <a:off x="1355202" y="1957916"/>
          <a:ext cx="1502833" cy="1502833"/>
        </a:xfrm>
        <a:prstGeom prst="ellipse">
          <a:avLst/>
        </a:prstGeom>
        <a:solidFill>
          <a:schemeClr val="accent1">
            <a:hueOff val="0"/>
            <a:satOff val="0"/>
            <a:lum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PRESUPUESTO</a:t>
          </a:r>
        </a:p>
      </dsp:txBody>
      <dsp:txXfrm>
        <a:off x="1575287" y="2178001"/>
        <a:ext cx="1062663" cy="1062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F9E56-3956-F44F-9DE7-A6EF2C0396A8}">
      <dsp:nvSpPr>
        <dsp:cNvPr id="0" name=""/>
        <dsp:cNvSpPr/>
      </dsp:nvSpPr>
      <dsp:spPr>
        <a:xfrm>
          <a:off x="2159" y="0"/>
          <a:ext cx="2263208" cy="57318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700" kern="1200" dirty="0"/>
        </a:p>
      </dsp:txBody>
      <dsp:txXfrm>
        <a:off x="2159" y="2292720"/>
        <a:ext cx="2263208" cy="2292720"/>
      </dsp:txXfrm>
    </dsp:sp>
    <dsp:sp modelId="{DACDADCF-47BD-DE47-B4D7-C9C4B3935035}">
      <dsp:nvSpPr>
        <dsp:cNvPr id="0" name=""/>
        <dsp:cNvSpPr/>
      </dsp:nvSpPr>
      <dsp:spPr>
        <a:xfrm>
          <a:off x="179418" y="343908"/>
          <a:ext cx="1908689" cy="190868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C9D028-EFC5-5447-A3FA-67B0A20F6619}">
      <dsp:nvSpPr>
        <dsp:cNvPr id="0" name=""/>
        <dsp:cNvSpPr/>
      </dsp:nvSpPr>
      <dsp:spPr>
        <a:xfrm>
          <a:off x="2333263" y="0"/>
          <a:ext cx="2263208" cy="57318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PREPRODUCCION</a:t>
          </a:r>
        </a:p>
      </dsp:txBody>
      <dsp:txXfrm>
        <a:off x="2333263" y="2292720"/>
        <a:ext cx="2263208" cy="2292720"/>
      </dsp:txXfrm>
    </dsp:sp>
    <dsp:sp modelId="{CE8BAD2D-2735-D444-9201-86F391507FB1}">
      <dsp:nvSpPr>
        <dsp:cNvPr id="0" name=""/>
        <dsp:cNvSpPr/>
      </dsp:nvSpPr>
      <dsp:spPr>
        <a:xfrm>
          <a:off x="2510522" y="343908"/>
          <a:ext cx="1908689" cy="190868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43AB9-DCFB-BD4F-A1E7-4FF866F2F534}">
      <dsp:nvSpPr>
        <dsp:cNvPr id="0" name=""/>
        <dsp:cNvSpPr/>
      </dsp:nvSpPr>
      <dsp:spPr>
        <a:xfrm>
          <a:off x="4664368" y="0"/>
          <a:ext cx="2263208" cy="57318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700" kern="1200"/>
        </a:p>
      </dsp:txBody>
      <dsp:txXfrm>
        <a:off x="4664368" y="2292720"/>
        <a:ext cx="2263208" cy="2292720"/>
      </dsp:txXfrm>
    </dsp:sp>
    <dsp:sp modelId="{49EDBA24-BAD6-204E-83D3-750478781F90}">
      <dsp:nvSpPr>
        <dsp:cNvPr id="0" name=""/>
        <dsp:cNvSpPr/>
      </dsp:nvSpPr>
      <dsp:spPr>
        <a:xfrm>
          <a:off x="4841627" y="343908"/>
          <a:ext cx="1908689" cy="190868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90052-A9B0-0841-9267-09C38FF3A92B}">
      <dsp:nvSpPr>
        <dsp:cNvPr id="0" name=""/>
        <dsp:cNvSpPr/>
      </dsp:nvSpPr>
      <dsp:spPr>
        <a:xfrm>
          <a:off x="6995472" y="0"/>
          <a:ext cx="2263208" cy="57318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POSTPRODUCCION</a:t>
          </a:r>
        </a:p>
      </dsp:txBody>
      <dsp:txXfrm>
        <a:off x="6995472" y="2292720"/>
        <a:ext cx="2263208" cy="2292720"/>
      </dsp:txXfrm>
    </dsp:sp>
    <dsp:sp modelId="{112BD6FE-68E5-D247-9C5C-18FF3D9265DD}">
      <dsp:nvSpPr>
        <dsp:cNvPr id="0" name=""/>
        <dsp:cNvSpPr/>
      </dsp:nvSpPr>
      <dsp:spPr>
        <a:xfrm>
          <a:off x="7172731" y="343908"/>
          <a:ext cx="1908689" cy="190868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0AD58-2177-6343-A9D7-5585E27A721D}">
      <dsp:nvSpPr>
        <dsp:cNvPr id="0" name=""/>
        <dsp:cNvSpPr/>
      </dsp:nvSpPr>
      <dsp:spPr>
        <a:xfrm>
          <a:off x="370433" y="4585440"/>
          <a:ext cx="8519972" cy="85977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D8584-669D-2E48-80BF-0D95D99AD9DE}" type="datetimeFigureOut">
              <a:rPr lang="es-CO" smtClean="0"/>
              <a:t>10/10/2022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64AB5-9B4C-7E4D-B6BD-F45F99E54E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9084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03211-C1D4-DE48-9FDE-8554AD8AAF71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4914-AA51-044B-962A-2BCF95D0E3D5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8AE9-D1A6-4543-8837-61EBE93A9A8C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2494-99E0-B840-B413-3BE08646AAF3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7D81D-AB2C-EA44-87B4-E870D698BA47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2F0E-F05A-644E-B3A4-2FD34233E48E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27FD-9F92-A742-99A7-B0864DF362A1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21A3-7FF2-2444-8C1E-54099BDFD728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242D-6592-134F-80C7-E1396330EE7B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7E6F1-7196-444B-996E-7FE5E97F8743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9C75-C82B-C741-856F-4A6EA7220476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721FF-5044-AD46-A5F1-34F9586C7F6E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9A95-7772-004D-8E36-7D445361491A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EE870-8E84-B04B-9C2D-11873A162308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DD98-D05C-2949-AF4B-6D047D0CDB59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B71-CAB0-674C-9353-75C9B0399307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3C45-C134-824D-9808-29163AACC144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A4D39BB-9E3C-AA4B-87C4-150A72DC73EC}" type="datetime1">
              <a:rPr lang="es-CO" smtClean="0"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E9011-4E79-0747-9CC1-AD431CEF8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9360645" cy="3329581"/>
          </a:xfrm>
        </p:spPr>
        <p:txBody>
          <a:bodyPr/>
          <a:lstStyle/>
          <a:p>
            <a:r>
              <a:rPr lang="es-CO" b="1" dirty="0"/>
              <a:t>#Diplomado UAC- infancia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223F00-C8F2-2340-B9D4-A1FD7A071F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PENSANDO LA PRODUCCION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E106E2-22D3-DB42-A991-D70297C3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1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5F15D-0CDF-7D49-A1E2-08E7A745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</a:t>
            </a:r>
            <a:r>
              <a:rPr lang="es-CO" b="1" dirty="0"/>
              <a:t>Qué tipo de productor/creador es usted </a:t>
            </a:r>
            <a:r>
              <a:rPr lang="es-CO" dirty="0"/>
              <a:t>?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4C0098C-6196-CB41-B416-078FA7017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3564" y="1853248"/>
            <a:ext cx="5215123" cy="28891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6421A8D-BAC4-2744-82A9-3F5903EA2017}"/>
              </a:ext>
            </a:extLst>
          </p:cNvPr>
          <p:cNvSpPr txBox="1"/>
          <p:nvPr/>
        </p:nvSpPr>
        <p:spPr>
          <a:xfrm>
            <a:off x="1094508" y="5078213"/>
            <a:ext cx="93891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dirty="0"/>
              <a:t>¿El que sueña con muchas ideas pero le da miedo lanzarse a</a:t>
            </a:r>
          </a:p>
          <a:p>
            <a:r>
              <a:rPr lang="es-CO" sz="2400" dirty="0"/>
              <a:t>montar proyectos ?</a:t>
            </a:r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BA9A3F07-78D6-2A03-23A9-37A06451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29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2CE3D-17E9-CA45-852D-C920BB9E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</a:t>
            </a:r>
            <a:r>
              <a:rPr lang="es-CO" b="1" dirty="0"/>
              <a:t>Qué tipo de productor/creador es usted </a:t>
            </a:r>
            <a:r>
              <a:rPr lang="es-CO" dirty="0"/>
              <a:t>?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ABDC25C-C23F-5444-BAFE-983832E4F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4642" y="1593273"/>
            <a:ext cx="5489853" cy="331462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7F197FD-4A74-FA45-8664-BEF1C26901F8}"/>
              </a:ext>
            </a:extLst>
          </p:cNvPr>
          <p:cNvSpPr txBox="1"/>
          <p:nvPr/>
        </p:nvSpPr>
        <p:spPr>
          <a:xfrm>
            <a:off x="1191490" y="5237018"/>
            <a:ext cx="940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dirty="0"/>
              <a:t>¿ El que quiere crecer economicámente haciendo películas?</a:t>
            </a:r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4FBDC2C7-F935-2EAE-85F9-2F5AFCC1778D}"/>
              </a:ext>
            </a:extLst>
          </p:cNvPr>
          <p:cNvSpPr txBox="1">
            <a:spLocks/>
          </p:cNvSpPr>
          <p:nvPr/>
        </p:nvSpPr>
        <p:spPr>
          <a:xfrm rot="5400000">
            <a:off x="9070612" y="337077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100" b="0" i="0" kern="120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#DISOÑANDO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195DDF-642D-565E-F86D-B1B1091A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03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2CE3D-17E9-CA45-852D-C920BB9E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</a:t>
            </a:r>
            <a:r>
              <a:rPr lang="es-CO" b="1" dirty="0"/>
              <a:t>Qué tipo de productor/creador es usted </a:t>
            </a:r>
            <a:r>
              <a:rPr lang="es-CO" dirty="0"/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F197FD-4A74-FA45-8664-BEF1C26901F8}"/>
              </a:ext>
            </a:extLst>
          </p:cNvPr>
          <p:cNvSpPr txBox="1"/>
          <p:nvPr/>
        </p:nvSpPr>
        <p:spPr>
          <a:xfrm>
            <a:off x="2703356" y="5527964"/>
            <a:ext cx="5290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dirty="0"/>
              <a:t>¿ El que quiere hacerlo todo solo?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73DF515-49BB-7B4B-B148-C007A8BCD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8888" y="1404004"/>
            <a:ext cx="5711946" cy="3805305"/>
          </a:xfrm>
          <a:prstGeom prst="rect">
            <a:avLst/>
          </a:prstGeom>
        </p:spPr>
      </p:pic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DF88A7-57D4-A941-96D7-D1823148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4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2CE3D-17E9-CA45-852D-C920BB9E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</a:t>
            </a:r>
            <a:r>
              <a:rPr lang="es-CO" b="1" dirty="0"/>
              <a:t>Qué tipo de productor/creador es usted </a:t>
            </a:r>
            <a:r>
              <a:rPr lang="es-CO" dirty="0"/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F197FD-4A74-FA45-8664-BEF1C26901F8}"/>
              </a:ext>
            </a:extLst>
          </p:cNvPr>
          <p:cNvSpPr txBox="1"/>
          <p:nvPr/>
        </p:nvSpPr>
        <p:spPr>
          <a:xfrm>
            <a:off x="1664265" y="5721927"/>
            <a:ext cx="9018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dirty="0"/>
              <a:t>¿ El que quiere llegar a la alfombra roja y ganar premios?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3B5A377-2F9D-0F49-A862-EB8972C1E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7799" y="1371600"/>
            <a:ext cx="5839692" cy="3893128"/>
          </a:xfrm>
          <a:prstGeom prst="rect">
            <a:avLst/>
          </a:prstGeom>
        </p:spPr>
      </p:pic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DDB252-0B7B-A644-972B-A9972A89C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8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3944413-8603-BD43-BAFB-2F7C076E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92" y="239358"/>
            <a:ext cx="9404723" cy="1400530"/>
          </a:xfrm>
        </p:spPr>
        <p:txBody>
          <a:bodyPr/>
          <a:lstStyle/>
          <a:p>
            <a:r>
              <a:rPr lang="es-CO" dirty="0"/>
              <a:t>Es importante considerar que…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4C59BBBF-C69D-3E4E-9A2B-A94A8CE45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92" y="1473798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se hace con apasionamiento</a:t>
            </a:r>
          </a:p>
          <a:p>
            <a:r>
              <a:rPr lang="es-CO" dirty="0"/>
              <a:t>Una </a:t>
            </a:r>
            <a:r>
              <a:rPr lang="es-CO" b="1" dirty="0"/>
              <a:t>película </a:t>
            </a:r>
            <a:r>
              <a:rPr lang="es-CO" dirty="0"/>
              <a:t>se hace con disciplina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se hace con persistencia y constancia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se hace con paciencia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se hace con equipo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se hace con dedicación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se hace en un largo camino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es el conjunto de muchas creaciones individuales</a:t>
            </a:r>
          </a:p>
          <a:p>
            <a:r>
              <a:rPr lang="es-CO" dirty="0"/>
              <a:t>Una </a:t>
            </a:r>
            <a:r>
              <a:rPr lang="es-CO" b="1" dirty="0"/>
              <a:t>película </a:t>
            </a:r>
            <a:r>
              <a:rPr lang="es-CO" dirty="0"/>
              <a:t>se planea y también es impredecible</a:t>
            </a:r>
          </a:p>
          <a:p>
            <a:r>
              <a:rPr lang="es-CO" dirty="0"/>
              <a:t>Una </a:t>
            </a:r>
            <a:r>
              <a:rPr lang="es-CO" b="1" dirty="0"/>
              <a:t>película</a:t>
            </a:r>
            <a:r>
              <a:rPr lang="es-CO" dirty="0"/>
              <a:t> cue$ta…tiempo, dinero y esfuerzo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D60AA8B-5419-514C-A436-5E350BC36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342" y="1674596"/>
            <a:ext cx="4681658" cy="23994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64440C7-4DE6-4542-AF4F-5DD282D912B8}"/>
              </a:ext>
            </a:extLst>
          </p:cNvPr>
          <p:cNvSpPr txBox="1"/>
          <p:nvPr/>
        </p:nvSpPr>
        <p:spPr>
          <a:xfrm>
            <a:off x="2894342" y="5669279"/>
            <a:ext cx="89162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200" dirty="0"/>
              <a:t>Y también es importante saber… </a:t>
            </a:r>
          </a:p>
        </p:txBody>
      </p:sp>
      <p:sp>
        <p:nvSpPr>
          <p:cNvPr id="15" name="Marcador de pie de página 14">
            <a:extLst>
              <a:ext uri="{FF2B5EF4-FFF2-40B4-BE49-F238E27FC236}">
                <a16:creationId xmlns:a16="http://schemas.microsoft.com/office/drawing/2014/main" id="{251815D2-888A-A641-96D4-2D8E198C2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420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74B99E2-4E0E-9644-A274-5A035A76A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" y="1258248"/>
            <a:ext cx="4939030" cy="457867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C32D675-F3EA-264D-AA2C-A04439CB4A4A}"/>
              </a:ext>
            </a:extLst>
          </p:cNvPr>
          <p:cNvSpPr txBox="1"/>
          <p:nvPr/>
        </p:nvSpPr>
        <p:spPr>
          <a:xfrm>
            <a:off x="7162800" y="2514600"/>
            <a:ext cx="39806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/>
              <a:t>…que las películas </a:t>
            </a:r>
            <a:r>
              <a:rPr lang="es-CO" sz="4000" b="1" dirty="0">
                <a:solidFill>
                  <a:srgbClr val="FF0000"/>
                </a:solidFill>
              </a:rPr>
              <a:t>NO</a:t>
            </a:r>
            <a:r>
              <a:rPr lang="es-CO" sz="4000" dirty="0"/>
              <a:t> tienen una </a:t>
            </a:r>
          </a:p>
          <a:p>
            <a:r>
              <a:rPr lang="es-CO" sz="4000" dirty="0"/>
              <a:t>receta para el éxito…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1D508100-6D6B-2C40-84F9-6161BBA73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5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C32D675-F3EA-264D-AA2C-A04439CB4A4A}"/>
              </a:ext>
            </a:extLst>
          </p:cNvPr>
          <p:cNvSpPr txBox="1"/>
          <p:nvPr/>
        </p:nvSpPr>
        <p:spPr>
          <a:xfrm>
            <a:off x="792480" y="2087880"/>
            <a:ext cx="39806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/>
              <a:t>…pero </a:t>
            </a:r>
            <a:r>
              <a:rPr lang="es-CO" sz="4000" b="1" dirty="0">
                <a:solidFill>
                  <a:srgbClr val="FF0000"/>
                </a:solidFill>
              </a:rPr>
              <a:t>SI</a:t>
            </a:r>
            <a:r>
              <a:rPr lang="es-CO" sz="4000" dirty="0"/>
              <a:t> llevan</a:t>
            </a:r>
          </a:p>
          <a:p>
            <a:r>
              <a:rPr lang="es-CO" sz="4000" dirty="0"/>
              <a:t>una pizca de </a:t>
            </a:r>
          </a:p>
          <a:p>
            <a:r>
              <a:rPr lang="es-CO" sz="4000" dirty="0"/>
              <a:t>locura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DB0327A-DE1B-074A-BBBE-F31084ACB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97" y="2087880"/>
            <a:ext cx="5105353" cy="265938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A0D363-2D3F-0343-91C5-3A14A756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9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37FFBE8-EC5D-7140-A773-A4498E51CBF1}"/>
              </a:ext>
            </a:extLst>
          </p:cNvPr>
          <p:cNvSpPr txBox="1"/>
          <p:nvPr/>
        </p:nvSpPr>
        <p:spPr>
          <a:xfrm>
            <a:off x="175213" y="1447800"/>
            <a:ext cx="5155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>
                <a:solidFill>
                  <a:srgbClr val="FF0000"/>
                </a:solidFill>
              </a:rPr>
              <a:t>¿Por dónde empiezo?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397C84-5E47-894A-8578-4A1E5897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28E5EA3-D040-2547-9AEC-E16FC2D14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792" y="3001275"/>
            <a:ext cx="5037488" cy="230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7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120E6B4-82D0-7B4C-ACD3-B764533F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EBB385-BDD4-1D4D-B635-C6DCD2D2F8AC}"/>
              </a:ext>
            </a:extLst>
          </p:cNvPr>
          <p:cNvSpPr txBox="1"/>
          <p:nvPr/>
        </p:nvSpPr>
        <p:spPr>
          <a:xfrm>
            <a:off x="716280" y="411480"/>
            <a:ext cx="6027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/>
              <a:t>Una IDEA no es un PROYECTO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11BFA29-A65D-9B48-AA11-9214D6F623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744143"/>
              </p:ext>
            </p:extLst>
          </p:nvPr>
        </p:nvGraphicFramePr>
        <p:xfrm>
          <a:off x="1971040" y="12705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226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120E6B4-82D0-7B4C-ACD3-B764533F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C5B4D27-BEF2-D643-BA29-1332AD09D6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6082580"/>
              </p:ext>
            </p:extLst>
          </p:nvPr>
        </p:nvGraphicFramePr>
        <p:xfrm>
          <a:off x="883920" y="792480"/>
          <a:ext cx="9260840" cy="5731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5ABE229-327A-6249-BD53-F1607991989E}"/>
              </a:ext>
            </a:extLst>
          </p:cNvPr>
          <p:cNvSpPr txBox="1"/>
          <p:nvPr/>
        </p:nvSpPr>
        <p:spPr>
          <a:xfrm>
            <a:off x="2316480" y="5562600"/>
            <a:ext cx="673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</a:rPr>
              <a:t>PROMOCION, DISTRIBUCION Y EXHIBICION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286A61-9127-9840-9540-B8B15D59557A}"/>
              </a:ext>
            </a:extLst>
          </p:cNvPr>
          <p:cNvSpPr txBox="1"/>
          <p:nvPr/>
        </p:nvSpPr>
        <p:spPr>
          <a:xfrm>
            <a:off x="1160091" y="3992880"/>
            <a:ext cx="166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DESARROLLO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E5D24DC-D011-8043-8760-49035FD56E82}"/>
              </a:ext>
            </a:extLst>
          </p:cNvPr>
          <p:cNvSpPr txBox="1"/>
          <p:nvPr/>
        </p:nvSpPr>
        <p:spPr>
          <a:xfrm>
            <a:off x="5684520" y="4039076"/>
            <a:ext cx="17828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PRODUCCION</a:t>
            </a:r>
          </a:p>
          <a:p>
            <a:r>
              <a:rPr lang="es-CO" dirty="0"/>
              <a:t>(</a:t>
            </a:r>
            <a:r>
              <a:rPr lang="es-CO" b="1" dirty="0"/>
              <a:t>Grabación /</a:t>
            </a:r>
          </a:p>
          <a:p>
            <a:pPr algn="ctr"/>
            <a:r>
              <a:rPr lang="es-CO" b="1" dirty="0"/>
              <a:t>Rodaje)</a:t>
            </a:r>
          </a:p>
        </p:txBody>
      </p:sp>
    </p:spTree>
    <p:extLst>
      <p:ext uri="{BB962C8B-B14F-4D97-AF65-F5344CB8AC3E}">
        <p14:creationId xmlns:p14="http://schemas.microsoft.com/office/powerpoint/2010/main" val="298857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397C84-5E47-894A-8578-4A1E5897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A2298B8-D378-EC40-988D-F04D56656FAD}"/>
              </a:ext>
            </a:extLst>
          </p:cNvPr>
          <p:cNvSpPr/>
          <p:nvPr/>
        </p:nvSpPr>
        <p:spPr>
          <a:xfrm>
            <a:off x="1036320" y="1627389"/>
            <a:ext cx="36271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/>
              <a:t>Escritura de la </a:t>
            </a:r>
          </a:p>
          <a:p>
            <a:r>
              <a:rPr lang="es-CO" sz="2800" dirty="0"/>
              <a:t>Propuesta creativa:</a:t>
            </a:r>
          </a:p>
          <a:p>
            <a:endParaRPr lang="es-CO" sz="2800" dirty="0"/>
          </a:p>
          <a:p>
            <a:r>
              <a:rPr lang="es-CO" sz="2800" dirty="0"/>
              <a:t>-   </a:t>
            </a:r>
            <a:r>
              <a:rPr lang="es-CO" sz="2400" dirty="0"/>
              <a:t>Investigación </a:t>
            </a:r>
          </a:p>
          <a:p>
            <a:pPr marL="342900" indent="-342900">
              <a:buFontTx/>
              <a:buChar char="-"/>
            </a:pPr>
            <a:r>
              <a:rPr lang="es-CO" sz="2400" dirty="0"/>
              <a:t>Guión </a:t>
            </a:r>
          </a:p>
          <a:p>
            <a:pPr marL="342900" indent="-342900">
              <a:buFontTx/>
              <a:buChar char="-"/>
            </a:pPr>
            <a:r>
              <a:rPr lang="es-CO" sz="2400" dirty="0"/>
              <a:t>Diálogos</a:t>
            </a:r>
          </a:p>
          <a:p>
            <a:pPr marL="342900" indent="-342900">
              <a:buFontTx/>
              <a:buChar char="-"/>
            </a:pPr>
            <a:r>
              <a:rPr lang="es-CO" sz="2400" dirty="0"/>
              <a:t>Traducciones</a:t>
            </a:r>
          </a:p>
          <a:p>
            <a:pPr marL="342900" indent="-342900">
              <a:buFontTx/>
              <a:buChar char="-"/>
            </a:pPr>
            <a:r>
              <a:rPr lang="es-CO" sz="2400" dirty="0"/>
              <a:t>Asesorías </a:t>
            </a:r>
          </a:p>
          <a:p>
            <a:pPr marL="342900" indent="-342900">
              <a:buFontTx/>
              <a:buChar char="-"/>
            </a:pPr>
            <a:r>
              <a:rPr lang="es-CO" sz="2400" dirty="0"/>
              <a:t>Lectura</a:t>
            </a:r>
          </a:p>
          <a:p>
            <a:pPr marL="342900" indent="-342900">
              <a:buFontTx/>
              <a:buChar char="-"/>
            </a:pPr>
            <a:r>
              <a:rPr lang="es-CO" sz="2400" dirty="0"/>
              <a:t>Propuesta de direccion (estética)</a:t>
            </a:r>
          </a:p>
          <a:p>
            <a:endParaRPr lang="es-CO" sz="2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8D4585-A443-3A46-8956-DEE18C408FA9}"/>
              </a:ext>
            </a:extLst>
          </p:cNvPr>
          <p:cNvSpPr txBox="1"/>
          <p:nvPr/>
        </p:nvSpPr>
        <p:spPr>
          <a:xfrm>
            <a:off x="1036320" y="626741"/>
            <a:ext cx="56957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/>
              <a:t>DESARROLLO DE PROYECTO </a:t>
            </a:r>
          </a:p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1C38D1A-D873-A146-9943-C1A238883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479" y="2007097"/>
            <a:ext cx="5867552" cy="330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34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397C84-5E47-894A-8578-4A1E5897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2525B0-DE5F-0047-B2B7-9448F59A78FC}"/>
              </a:ext>
            </a:extLst>
          </p:cNvPr>
          <p:cNvSpPr txBox="1"/>
          <p:nvPr/>
        </p:nvSpPr>
        <p:spPr>
          <a:xfrm>
            <a:off x="1341120" y="1447800"/>
            <a:ext cx="51511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u="sng" dirty="0"/>
              <a:t>Diseño de producción</a:t>
            </a:r>
            <a:r>
              <a:rPr lang="es-CO" sz="2000" dirty="0"/>
              <a:t>: </a:t>
            </a:r>
          </a:p>
          <a:p>
            <a:endParaRPr lang="es-CO" sz="2000" dirty="0"/>
          </a:p>
          <a:p>
            <a:r>
              <a:rPr lang="es-CO" sz="2000" dirty="0"/>
              <a:t>-   Aspectos legales</a:t>
            </a:r>
          </a:p>
          <a:p>
            <a:r>
              <a:rPr lang="es-CO" sz="2000" dirty="0"/>
              <a:t>-   Formato </a:t>
            </a:r>
          </a:p>
          <a:p>
            <a:r>
              <a:rPr lang="es-CO" sz="2000" dirty="0"/>
              <a:t>-   Locaciones </a:t>
            </a:r>
          </a:p>
          <a:p>
            <a:r>
              <a:rPr lang="es-CO" sz="2000" dirty="0"/>
              <a:t>-   Elenco </a:t>
            </a:r>
          </a:p>
          <a:p>
            <a:r>
              <a:rPr lang="es-CO" sz="2000" dirty="0"/>
              <a:t>-   Equipo </a:t>
            </a:r>
          </a:p>
          <a:p>
            <a:r>
              <a:rPr lang="es-CO" sz="2000" dirty="0"/>
              <a:t>-   Diseño de imagen </a:t>
            </a:r>
          </a:p>
          <a:p>
            <a:r>
              <a:rPr lang="es-CO" sz="2000" dirty="0"/>
              <a:t>-   Definición de plataformas de    distribución y exhibición </a:t>
            </a:r>
          </a:p>
          <a:p>
            <a:r>
              <a:rPr lang="es-CO" sz="2000" dirty="0"/>
              <a:t>-   Primer desglose </a:t>
            </a:r>
          </a:p>
          <a:p>
            <a:r>
              <a:rPr lang="es-CO" sz="2000" dirty="0"/>
              <a:t>-   Cronograma y primer plan de grabación </a:t>
            </a:r>
          </a:p>
          <a:p>
            <a:r>
              <a:rPr lang="es-CO" sz="2000" dirty="0"/>
              <a:t>-   Presupuesto </a:t>
            </a:r>
          </a:p>
          <a:p>
            <a:r>
              <a:rPr lang="es-CO" sz="2000" dirty="0"/>
              <a:t>-   Plan de financiación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8D4585-A443-3A46-8956-DEE18C408FA9}"/>
              </a:ext>
            </a:extLst>
          </p:cNvPr>
          <p:cNvSpPr txBox="1"/>
          <p:nvPr/>
        </p:nvSpPr>
        <p:spPr>
          <a:xfrm>
            <a:off x="1219200" y="640080"/>
            <a:ext cx="56957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/>
              <a:t>DESARROLLO DE PROYECTO </a:t>
            </a:r>
          </a:p>
          <a:p>
            <a:endParaRPr lang="es-CO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948FF8-AD7E-3145-8DDD-9D52BA2FB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731" y="2309574"/>
            <a:ext cx="4304589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71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8AFA1C-20B9-EC49-80F8-8BE890204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FCA5867-0492-664B-88EF-1328D8290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879" y="1121172"/>
            <a:ext cx="8591807" cy="451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22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6C684-FF81-C04C-B65B-78E1C2BA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Para escribir necesito saber…</a:t>
            </a:r>
            <a:br>
              <a:rPr lang="es-CO" dirty="0"/>
            </a:br>
            <a:r>
              <a:rPr lang="es-CO" dirty="0"/>
              <a:t>o ir definiendo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A8492-4A00-3B41-B827-17A135BE7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11" y="2037678"/>
            <a:ext cx="8946541" cy="4195481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s-CO" dirty="0"/>
              <a:t>Qué tipo de contenido quiero hacer (género, plataforma, cine arte, comercial, empresarial)</a:t>
            </a:r>
          </a:p>
          <a:p>
            <a:pPr marL="0" indent="0" algn="r">
              <a:buNone/>
            </a:pPr>
            <a:endParaRPr lang="es-CO" dirty="0"/>
          </a:p>
          <a:p>
            <a:pPr algn="r"/>
            <a:r>
              <a:rPr lang="es-CO" dirty="0"/>
              <a:t>Con quién quiero armar equipo inicialmente</a:t>
            </a:r>
          </a:p>
          <a:p>
            <a:pPr marL="0" indent="0" algn="r">
              <a:buNone/>
            </a:pPr>
            <a:endParaRPr lang="es-CO" dirty="0"/>
          </a:p>
          <a:p>
            <a:pPr algn="r"/>
            <a:r>
              <a:rPr lang="es-CO" dirty="0"/>
              <a:t>Qué tiempo le voy a dedicar</a:t>
            </a:r>
          </a:p>
          <a:p>
            <a:pPr marL="0" indent="0" algn="r">
              <a:buNone/>
            </a:pPr>
            <a:endParaRPr lang="es-CO" dirty="0"/>
          </a:p>
          <a:p>
            <a:pPr algn="r"/>
            <a:r>
              <a:rPr lang="es-CO" dirty="0"/>
              <a:t>Hasta dónde quiero llegar: ¿lo escribo, lo grabo, </a:t>
            </a:r>
          </a:p>
          <a:p>
            <a:pPr marL="0" indent="0" algn="r">
              <a:buNone/>
            </a:pPr>
            <a:r>
              <a:rPr lang="es-CO" dirty="0"/>
              <a:t>lo termino, lo muestro?</a:t>
            </a:r>
          </a:p>
          <a:p>
            <a:pPr algn="r"/>
            <a:endParaRPr lang="es-CO" dirty="0"/>
          </a:p>
          <a:p>
            <a:pPr algn="r"/>
            <a:r>
              <a:rPr lang="es-CO" dirty="0"/>
              <a:t>Vender la idea o trabajar en el proyecto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EB5D3E-0BA5-4D4B-9CB3-20B6F8C43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356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B9C557A-10EA-8146-9755-B87865253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C3580E-73FE-7F4C-998B-1CED9D472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560" y="733767"/>
            <a:ext cx="6873240" cy="457382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33AA8DD-7C51-2C43-B0ED-33F7E5C6D88D}"/>
              </a:ext>
            </a:extLst>
          </p:cNvPr>
          <p:cNvSpPr txBox="1"/>
          <p:nvPr/>
        </p:nvSpPr>
        <p:spPr>
          <a:xfrm>
            <a:off x="4500232" y="5501640"/>
            <a:ext cx="33073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!</a:t>
            </a:r>
            <a:r>
              <a:rPr lang="es-CO" sz="2800" b="1" dirty="0">
                <a:solidFill>
                  <a:srgbClr val="FF0000"/>
                </a:solidFill>
              </a:rPr>
              <a:t>TRANQUILO!!!</a:t>
            </a:r>
          </a:p>
          <a:p>
            <a:pPr algn="ctr"/>
            <a:r>
              <a:rPr lang="es-CO" sz="2800" b="1" dirty="0">
                <a:solidFill>
                  <a:srgbClr val="FF0000"/>
                </a:solidFill>
              </a:rPr>
              <a:t>Una cosa por una</a:t>
            </a:r>
          </a:p>
        </p:txBody>
      </p:sp>
    </p:spTree>
    <p:extLst>
      <p:ext uri="{BB962C8B-B14F-4D97-AF65-F5344CB8AC3E}">
        <p14:creationId xmlns:p14="http://schemas.microsoft.com/office/powerpoint/2010/main" val="3699366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3DBC5B-73FE-B141-A2AC-50DA4F355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2A2B7F-4334-8B4C-B7FB-9B857A4A8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51312"/>
            <a:ext cx="9555480" cy="56527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391639C-6442-EE20-5C46-9B2BB3233F18}"/>
              </a:ext>
            </a:extLst>
          </p:cNvPr>
          <p:cNvSpPr txBox="1"/>
          <p:nvPr/>
        </p:nvSpPr>
        <p:spPr>
          <a:xfrm>
            <a:off x="2414954" y="1078468"/>
            <a:ext cx="2649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accent1"/>
                </a:solidFill>
              </a:rPr>
              <a:t>¡</a:t>
            </a:r>
            <a:r>
              <a:rPr lang="es-CO" sz="2400" b="1" dirty="0">
                <a:solidFill>
                  <a:schemeClr val="accent1"/>
                </a:solidFill>
              </a:rPr>
              <a:t>IMPORTANTE!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7165DA-4E41-22DA-B4E7-57FD0D767485}"/>
              </a:ext>
            </a:extLst>
          </p:cNvPr>
          <p:cNvSpPr txBox="1"/>
          <p:nvPr/>
        </p:nvSpPr>
        <p:spPr>
          <a:xfrm>
            <a:off x="3052714" y="1721841"/>
            <a:ext cx="6086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accent1"/>
                </a:solidFill>
              </a:rPr>
              <a:t>LA REALIZACION AUDIOVISUAL ES UN TRABAJO </a:t>
            </a:r>
          </a:p>
          <a:p>
            <a:r>
              <a:rPr lang="es-CO" dirty="0">
                <a:solidFill>
                  <a:schemeClr val="accent1"/>
                </a:solidFill>
              </a:rPr>
              <a:t>COLECTIVO Y DE EQUIPO…</a:t>
            </a:r>
          </a:p>
          <a:p>
            <a:endParaRPr lang="es-CO" dirty="0">
              <a:solidFill>
                <a:schemeClr val="accent1"/>
              </a:solidFill>
            </a:endParaRPr>
          </a:p>
          <a:p>
            <a:r>
              <a:rPr lang="es-CO" dirty="0">
                <a:solidFill>
                  <a:schemeClr val="accent1"/>
                </a:solidFill>
              </a:rPr>
              <a:t>ES NECESARIO HALAR TODOS PA´L MISMO LADO</a:t>
            </a:r>
          </a:p>
        </p:txBody>
      </p:sp>
    </p:spTree>
    <p:extLst>
      <p:ext uri="{BB962C8B-B14F-4D97-AF65-F5344CB8AC3E}">
        <p14:creationId xmlns:p14="http://schemas.microsoft.com/office/powerpoint/2010/main" val="467230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54921F-153B-6247-B569-8A48E52C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5AD5601-8867-4642-A48B-8995C56DC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60" y="1158849"/>
            <a:ext cx="7408474" cy="414874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4BFFA67-87EC-F561-111E-2EDE9A1D708C}"/>
              </a:ext>
            </a:extLst>
          </p:cNvPr>
          <p:cNvSpPr txBox="1"/>
          <p:nvPr/>
        </p:nvSpPr>
        <p:spPr>
          <a:xfrm>
            <a:off x="2042160" y="5653994"/>
            <a:ext cx="7569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chemeClr val="accent1"/>
                </a:solidFill>
              </a:rPr>
              <a:t>¿ A DONDE APUNTAMOS PARA LA MONEY?</a:t>
            </a:r>
          </a:p>
        </p:txBody>
      </p:sp>
    </p:spTree>
    <p:extLst>
      <p:ext uri="{BB962C8B-B14F-4D97-AF65-F5344CB8AC3E}">
        <p14:creationId xmlns:p14="http://schemas.microsoft.com/office/powerpoint/2010/main" val="1359909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348E54-961F-314B-A78F-2687D312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En búsqueda de fondos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88D328-1559-5445-99B1-653D8B78E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1" y="1447800"/>
            <a:ext cx="8947522" cy="4502726"/>
          </a:xfrm>
        </p:spPr>
        <p:txBody>
          <a:bodyPr>
            <a:normAutofit/>
          </a:bodyPr>
          <a:lstStyle/>
          <a:p>
            <a:r>
              <a:rPr lang="es-CO" sz="2200" dirty="0"/>
              <a:t>COPRODUCCIONES (</a:t>
            </a:r>
            <a:r>
              <a:rPr lang="es-CO" sz="2200" dirty="0" err="1"/>
              <a:t>Encuentros,Mercados,Talleres</a:t>
            </a:r>
            <a:r>
              <a:rPr lang="es-CO" sz="2200" dirty="0"/>
              <a:t>)</a:t>
            </a:r>
          </a:p>
          <a:p>
            <a:r>
              <a:rPr lang="es-CO" sz="2200" dirty="0"/>
              <a:t>PRODUCTORES ASOCIADOS</a:t>
            </a:r>
          </a:p>
          <a:p>
            <a:r>
              <a:rPr lang="es-CO" sz="2200" dirty="0"/>
              <a:t>FONDOS PUBLICOS NACIONALES</a:t>
            </a:r>
          </a:p>
          <a:p>
            <a:r>
              <a:rPr lang="es-CO" sz="2200" dirty="0"/>
              <a:t>FONDOS INTERNACIONALES</a:t>
            </a:r>
          </a:p>
          <a:p>
            <a:r>
              <a:rPr lang="es-CO" sz="2200" dirty="0"/>
              <a:t>BENEFICIOS TRIBUTARIOS(Ley 814-2003/Ley 1556-2012)</a:t>
            </a:r>
          </a:p>
          <a:p>
            <a:r>
              <a:rPr lang="es-CO" sz="2200" dirty="0"/>
              <a:t>ALIANZAS</a:t>
            </a:r>
          </a:p>
          <a:p>
            <a:r>
              <a:rPr lang="es-CO" sz="2200" dirty="0"/>
              <a:t>PREVENTAS</a:t>
            </a:r>
          </a:p>
          <a:p>
            <a:r>
              <a:rPr lang="es-CO" sz="2200" dirty="0"/>
              <a:t>FONDOS PROPIOS: Crowdfunding, </a:t>
            </a:r>
            <a:r>
              <a:rPr lang="es-CO" sz="2200" i="1" dirty="0" err="1"/>
              <a:t>Product</a:t>
            </a:r>
            <a:r>
              <a:rPr lang="es-CO" sz="2200" i="1" dirty="0"/>
              <a:t> </a:t>
            </a:r>
            <a:r>
              <a:rPr lang="es-CO" sz="2200" i="1" dirty="0" err="1"/>
              <a:t>Placement</a:t>
            </a:r>
            <a:r>
              <a:rPr lang="es-CO" sz="2200" dirty="0"/>
              <a:t>, préstamos, servicios u otros en especie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3C14E-605D-324B-B40C-7EDB945F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81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B6AFE-4A4C-6B4D-BFD3-160CEBAE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FONDOS NACIONALES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005B80-5F1F-204B-93B0-EF2FB2D10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1595718"/>
            <a:ext cx="8946541" cy="3350355"/>
          </a:xfrm>
        </p:spPr>
        <p:txBody>
          <a:bodyPr>
            <a:normAutofit/>
          </a:bodyPr>
          <a:lstStyle/>
          <a:p>
            <a:r>
              <a:rPr lang="es-CO" dirty="0"/>
              <a:t>BOGOTA- Portafolio Distrital de Estimulos  </a:t>
            </a:r>
          </a:p>
          <a:p>
            <a:r>
              <a:rPr lang="es-CO" dirty="0"/>
              <a:t>PROGRAMA NACIONAL DE ESTIMULOS – Ministerio de Cultura</a:t>
            </a:r>
          </a:p>
          <a:p>
            <a:pPr marL="0" indent="0">
              <a:buNone/>
            </a:pPr>
            <a:r>
              <a:rPr lang="es-CO" dirty="0"/>
              <a:t>(Dirección de comunicaciones- Dirección de cinematografía- Economía Naranja)</a:t>
            </a:r>
          </a:p>
          <a:p>
            <a:r>
              <a:rPr lang="es-CO" dirty="0"/>
              <a:t>FDC</a:t>
            </a:r>
          </a:p>
          <a:p>
            <a:r>
              <a:rPr lang="es-CO" dirty="0"/>
              <a:t>Otros fondos locales /regionales</a:t>
            </a:r>
          </a:p>
          <a:p>
            <a:r>
              <a:rPr lang="es-CO" dirty="0"/>
              <a:t>MERCADO DE COPRODUCCION SEÑAL COLOMBIA</a:t>
            </a:r>
          </a:p>
          <a:p>
            <a:r>
              <a:rPr lang="es-CO" dirty="0"/>
              <a:t>CONVOCATORIAS DE CONTENIDOS DE CANALES</a:t>
            </a:r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B0CB47-BF92-CC4F-BF7E-4DD20B4F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94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AD678-9E93-124A-8D12-A1D0FD22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FONDOS INTERNACIONALES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A8206E-7F74-F744-88C6-F3E0A0195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447800"/>
            <a:ext cx="9403742" cy="4800599"/>
          </a:xfrm>
        </p:spPr>
        <p:txBody>
          <a:bodyPr>
            <a:normAutofit/>
          </a:bodyPr>
          <a:lstStyle/>
          <a:p>
            <a:r>
              <a:rPr lang="es-CO" dirty="0"/>
              <a:t>IBERMEDIA (Ficción y documentales) REEMBOLSABLE</a:t>
            </a:r>
          </a:p>
          <a:p>
            <a:pPr>
              <a:buFontTx/>
              <a:buChar char="-"/>
            </a:pPr>
            <a:r>
              <a:rPr lang="es-CO" dirty="0"/>
              <a:t>Desarrollo de Proyecto – Ficción y documentales</a:t>
            </a:r>
          </a:p>
          <a:p>
            <a:pPr>
              <a:buFontTx/>
              <a:buChar char="-"/>
            </a:pPr>
            <a:r>
              <a:rPr lang="es-CO" dirty="0"/>
              <a:t>CoProducción</a:t>
            </a:r>
          </a:p>
          <a:p>
            <a:pPr>
              <a:buFontTx/>
              <a:buChar char="-"/>
            </a:pPr>
            <a:r>
              <a:rPr lang="es-CO" dirty="0"/>
              <a:t>Formación – Curso de desarrollo</a:t>
            </a:r>
          </a:p>
          <a:p>
            <a:r>
              <a:rPr lang="es-CO" dirty="0"/>
              <a:t>HUBERT BALS </a:t>
            </a:r>
          </a:p>
          <a:p>
            <a:r>
              <a:rPr lang="es-CO" dirty="0"/>
              <a:t>IDFA – Documentales</a:t>
            </a:r>
          </a:p>
          <a:p>
            <a:r>
              <a:rPr lang="es-CO" dirty="0"/>
              <a:t>FONDO FESTIVAL DE CINE DE GOTEMBURGO</a:t>
            </a:r>
          </a:p>
          <a:p>
            <a:r>
              <a:rPr lang="es-CO" dirty="0"/>
              <a:t>SUNDANCE</a:t>
            </a:r>
          </a:p>
          <a:p>
            <a:r>
              <a:rPr lang="es-CO" dirty="0"/>
              <a:t>BERLIN – WORLD CINEMA FOUND</a:t>
            </a:r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F22A89-EC7D-8649-A995-5C79DEBBB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802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9321D6-A979-A349-9C72-D48B97E93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23D0F5A-F6EA-D144-86C8-77BD9F4FE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0" y="1568395"/>
            <a:ext cx="6615508" cy="37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32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55D58-0405-CE48-9D0E-2ECDB041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Notas importantes: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2619A0-99C5-1B4D-870F-2A5D12977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1565238"/>
            <a:ext cx="8946541" cy="4195481"/>
          </a:xfrm>
        </p:spPr>
        <p:txBody>
          <a:bodyPr/>
          <a:lstStyle/>
          <a:p>
            <a:r>
              <a:rPr lang="es-CO" dirty="0"/>
              <a:t>Lea, revise y vuelva a leer su proyecto, no asuma que la gente lo entiende</a:t>
            </a:r>
          </a:p>
          <a:p>
            <a:r>
              <a:rPr lang="es-CO" dirty="0"/>
              <a:t>Los errores ortográficos y de digitación no son una buena carta de presentación</a:t>
            </a:r>
          </a:p>
          <a:p>
            <a:r>
              <a:rPr lang="es-CO" dirty="0"/>
              <a:t>Revise que este completo</a:t>
            </a:r>
          </a:p>
          <a:p>
            <a:r>
              <a:rPr lang="es-CO" dirty="0"/>
              <a:t>Lo que no sepa investiguelo, no se lo invente</a:t>
            </a:r>
          </a:p>
          <a:p>
            <a:r>
              <a:rPr lang="es-CO" dirty="0"/>
              <a:t>Ojo con las referencias</a:t>
            </a:r>
          </a:p>
          <a:p>
            <a:r>
              <a:rPr lang="es-CO" dirty="0"/>
              <a:t>Prepare bien su muestra audiovisual, no se dedique a la pirotecnia</a:t>
            </a:r>
          </a:p>
          <a:p>
            <a:r>
              <a:rPr lang="es-CO" dirty="0"/>
              <a:t>Piense bien la presentacion- Incorporación de imágenes</a:t>
            </a:r>
          </a:p>
          <a:p>
            <a:r>
              <a:rPr lang="es-CO" dirty="0"/>
              <a:t>Busque un buen título</a:t>
            </a:r>
          </a:p>
          <a:p>
            <a:pPr marL="0" indent="0">
              <a:buNone/>
            </a:pPr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098716-F93B-C246-AC13-E9026F4F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78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892C81-E264-B949-8B2D-1B4219A67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Diplomado escritura infantil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876CC84-0056-7E43-B9F0-4BA4991AD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80" y="685800"/>
            <a:ext cx="8046720" cy="438912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B9C912F-5291-304E-832E-6F3553CD7161}"/>
              </a:ext>
            </a:extLst>
          </p:cNvPr>
          <p:cNvSpPr txBox="1"/>
          <p:nvPr/>
        </p:nvSpPr>
        <p:spPr>
          <a:xfrm>
            <a:off x="4573504" y="5307595"/>
            <a:ext cx="2643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b="1" dirty="0"/>
              <a:t>¡GRACIAS !</a:t>
            </a:r>
          </a:p>
        </p:txBody>
      </p:sp>
    </p:spTree>
    <p:extLst>
      <p:ext uri="{BB962C8B-B14F-4D97-AF65-F5344CB8AC3E}">
        <p14:creationId xmlns:p14="http://schemas.microsoft.com/office/powerpoint/2010/main" val="33695316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96AB6E6B4AB548AC915DFE0E5BD5C3" ma:contentTypeVersion="17" ma:contentTypeDescription="Crear nuevo documento." ma:contentTypeScope="" ma:versionID="6fc255b6e01590b79b5a90b8dcdf828a">
  <xsd:schema xmlns:xsd="http://www.w3.org/2001/XMLSchema" xmlns:xs="http://www.w3.org/2001/XMLSchema" xmlns:p="http://schemas.microsoft.com/office/2006/metadata/properties" xmlns:ns2="1d56f6f6-a4cb-4619-9869-18b0906e0981" xmlns:ns3="57c73dd0-5b45-4428-a631-9168dd112c2f" targetNamespace="http://schemas.microsoft.com/office/2006/metadata/properties" ma:root="true" ma:fieldsID="67f816c4cfce79d231cc96d8d2b9309a" ns2:_="" ns3:_="">
    <xsd:import namespace="1d56f6f6-a4cb-4619-9869-18b0906e0981"/>
    <xsd:import namespace="57c73dd0-5b45-4428-a631-9168dd112c2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LengthInSeconds" minOccurs="0"/>
                <xsd:element ref="ns3:_Flow_SignoffStatu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6f6f6-a4cb-4619-9869-18b0906e09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732a106-1328-4692-a57e-b619bbfa3892}" ma:internalName="TaxCatchAll" ma:showField="CatchAllData" ma:web="1d56f6f6-a4cb-4619-9869-18b0906e09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c73dd0-5b45-4428-a631-9168dd112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Estado de aprobación" ma:internalName="Estado_x0020_de_x0020_aprobaci_x00f3_n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n" ma:readOnly="false" ma:fieldId="{5cf76f15-5ced-4ddc-b409-7134ff3c332f}" ma:taxonomyMulti="true" ma:sspId="aa27a25d-457c-4aed-8099-69afa1ad45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56f6f6-a4cb-4619-9869-18b0906e0981" xsi:nil="true"/>
    <_Flow_SignoffStatus xmlns="57c73dd0-5b45-4428-a631-9168dd112c2f" xsi:nil="true"/>
    <lcf76f155ced4ddcb4097134ff3c332f xmlns="57c73dd0-5b45-4428-a631-9168dd112c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B9B6EF6-5C45-47B9-871A-F0439CB8D3E0}"/>
</file>

<file path=customXml/itemProps2.xml><?xml version="1.0" encoding="utf-8"?>
<ds:datastoreItem xmlns:ds="http://schemas.openxmlformats.org/officeDocument/2006/customXml" ds:itemID="{6191FEA2-B9FA-44BC-AEA0-EC9045FA2DF1}"/>
</file>

<file path=customXml/itemProps3.xml><?xml version="1.0" encoding="utf-8"?>
<ds:datastoreItem xmlns:ds="http://schemas.openxmlformats.org/officeDocument/2006/customXml" ds:itemID="{E3B18076-5DE0-4EF8-B289-D2346F274F63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978</TotalTime>
  <Words>676</Words>
  <Application>Microsoft Office PowerPoint</Application>
  <PresentationFormat>Panorámica</PresentationFormat>
  <Paragraphs>148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Wingdings 3</vt:lpstr>
      <vt:lpstr>Ion</vt:lpstr>
      <vt:lpstr>#Diplomado UAC- infancia</vt:lpstr>
      <vt:lpstr>¿Qué tipo de productor/creador es usted ?</vt:lpstr>
      <vt:lpstr>¿Qué tipo de productor/creador es usted ?</vt:lpstr>
      <vt:lpstr>¿Qué tipo de productor/creador es usted ?</vt:lpstr>
      <vt:lpstr>¿Qué tipo de productor/creador es usted ?</vt:lpstr>
      <vt:lpstr>Es importante considerar que…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Para escribir necesito saber… o ir definiendo</vt:lpstr>
      <vt:lpstr>Presentación de PowerPoint</vt:lpstr>
      <vt:lpstr>Presentación de PowerPoint</vt:lpstr>
      <vt:lpstr>Presentación de PowerPoint</vt:lpstr>
      <vt:lpstr>En búsqueda de fondos</vt:lpstr>
      <vt:lpstr>FONDOS NACIONALES</vt:lpstr>
      <vt:lpstr>FONDOS INTERNACIONALES</vt:lpstr>
      <vt:lpstr>Presentación de PowerPoint</vt:lpstr>
      <vt:lpstr>Notas importantes: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#Tengounapelícula</dc:title>
  <dc:creator>Microsoft Office User</dc:creator>
  <cp:lastModifiedBy>Ana Maria Agreda Echeverri</cp:lastModifiedBy>
  <cp:revision>72</cp:revision>
  <dcterms:created xsi:type="dcterms:W3CDTF">2019-09-27T13:03:22Z</dcterms:created>
  <dcterms:modified xsi:type="dcterms:W3CDTF">2022-10-10T13:23:48Z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0x0101002F96AB6E6B4AB548AC915DFE0E5BD5C3</vt:lpwstr>
  </property>
</Properties>
</file>